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xlsx" ContentType="application/vnd.openxmlformats-officedocument.spreadsheetml.sheet"/>
  <Default Extension="fntdata" ContentType="application/x-fontdata"/>
  <Default Extension="png" ContentType="image/png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removePersonalInfoOnSave="1" embedTrueTypeFonts="1" autoCompressPictures="0">
  <p:sldMasterIdLst>
    <p:sldMasterId id="2147483672" r:id="rId1"/>
  </p:sldMasterIdLst>
  <p:notesMasterIdLst>
    <p:notesMasterId r:id="rId2"/>
  </p:notesMasterIdLst>
  <p:handoutMasterIdLst>
    <p:handoutMasterId r:id="rId3"/>
  </p:handoutMasterIdLst>
  <p:sldIdLst>
    <p:sldId id="1423" r:id="rId4"/>
    <p:sldId id="1513" r:id="rId5"/>
    <p:sldId id="1432" r:id="rId6"/>
    <p:sldId id="1491" r:id="rId7"/>
    <p:sldId id="1493" r:id="rId8"/>
    <p:sldId id="1494" r:id="rId9"/>
    <p:sldId id="1495" r:id="rId10"/>
    <p:sldId id="1496" r:id="rId11"/>
    <p:sldId id="1497" r:id="rId12"/>
    <p:sldId id="1501" r:id="rId13"/>
    <p:sldId id="1502" r:id="rId14"/>
    <p:sldId id="1503" r:id="rId15"/>
    <p:sldId id="1504" r:id="rId16"/>
    <p:sldId id="1505" r:id="rId17"/>
    <p:sldId id="1506" r:id="rId18"/>
    <p:sldId id="1507" r:id="rId19"/>
    <p:sldId id="1509" r:id="rId20"/>
    <p:sldId id="1510" r:id="rId21"/>
    <p:sldId id="1511" r:id="rId22"/>
    <p:sldId id="1512" r:id="rId23"/>
  </p:sldIdLst>
  <p:sldSz cx="12192000" cy="6858000"/>
  <p:notesSz cx="6769100" cy="9906000"/>
  <p:embeddedFontLst>
    <p:embeddedFont>
      <p:font typeface="PT Astra Serif" panose="020A0603040505020204" pitchFamily="18" charset="-52"/>
      <p:regular r:id="rId25"/>
      <p:bold r:id="rId26"/>
      <p:italic r:id="rId27"/>
      <p:boldItalic r:id="rId28"/>
    </p:embeddedFont>
    <p:embeddedFont>
      <p:font typeface="Lato" panose="020B0604020202020204" charset="0"/>
      <p:regular r:id="rId29"/>
      <p:bold r:id="rId30"/>
      <p:italic r:id="rId31"/>
      <p:boldItalic r:id="rId32"/>
    </p:embeddedFont>
    <p:embeddedFont>
      <p:font typeface="Clear Sans Medium" panose="020B0604020202020204" charset="0"/>
      <p:regular r:id="rId33"/>
      <p:italic r:id="rId34"/>
    </p:embeddedFont>
    <p:embeddedFont>
      <p:font typeface="Clear Sans Thin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lear Sans" panose="020B0604020202020204" charset="0"/>
      <p:regular r:id="rId40"/>
      <p:bold r:id="rId41"/>
      <p:italic r:id="rId42"/>
      <p:boldItalic r:id="rId43"/>
    </p:embeddedFont>
    <p:embeddedFont>
      <p:font typeface="Segoe Print" panose="02000600000000000000" pitchFamily="2" charset="0"/>
      <p:regular r:id="rId44"/>
      <p:bold r:id="rId45"/>
    </p:embeddedFont>
  </p:embeddedFontLst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Виды образцов слайдов" id="{6D2050F3-BCD6-45C5-8E30-ADE1C776D13B}">
          <p14:sldIdLst>
            <p14:sldId id="1423"/>
            <p14:sldId id="1513"/>
            <p14:sldId id="1432"/>
            <p14:sldId id="1491"/>
            <p14:sldId id="1493"/>
            <p14:sldId id="1494"/>
            <p14:sldId id="1495"/>
            <p14:sldId id="1496"/>
            <p14:sldId id="1497"/>
            <p14:sldId id="1501"/>
            <p14:sldId id="1502"/>
            <p14:sldId id="1503"/>
            <p14:sldId id="1504"/>
            <p14:sldId id="1505"/>
            <p14:sldId id="1506"/>
            <p14:sldId id="1507"/>
            <p14:sldId id="1509"/>
            <p14:sldId id="1510"/>
            <p14:sldId id="1511"/>
            <p14:sldId id="151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467EA6"/>
    <a:srgbClr val="93A2B7"/>
    <a:srgbClr val="B5DE99"/>
    <a:srgbClr val="C9E4FC"/>
    <a:srgbClr val="EEBB00"/>
    <a:srgbClr val="6DAF40"/>
    <a:srgbClr val="E8701E"/>
    <a:srgbClr val="0F1B3C"/>
    <a:srgbClr val="38B8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77" autoAdjust="0"/>
    <p:restoredTop sz="96115"/>
  </p:normalViewPr>
  <p:slideViewPr>
    <p:cSldViewPr snapToGrid="0" showGuides="1">
      <p:cViewPr varScale="1">
        <p:scale>
          <a:sx n="109" d="100"/>
          <a:sy n="109" d="100"/>
        </p:scale>
        <p:origin x="92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4192" y="200"/>
      </p:cViewPr>
      <p:guideLst/>
    </p:cSldViewPr>
  </p:notesViewPr>
  <p:gridSpacing cx="36004" cy="36004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tags" Target="tags/tag1.xml" /><Relationship Id="rId25" Type="http://schemas.openxmlformats.org/officeDocument/2006/relationships/font" Target="fonts/font1.fntdata" /><Relationship Id="rId26" Type="http://schemas.openxmlformats.org/officeDocument/2006/relationships/font" Target="fonts/font2.fntdata" /><Relationship Id="rId27" Type="http://schemas.openxmlformats.org/officeDocument/2006/relationships/font" Target="fonts/font3.fntdata" /><Relationship Id="rId28" Type="http://schemas.openxmlformats.org/officeDocument/2006/relationships/font" Target="fonts/font4.fntdata" /><Relationship Id="rId29" Type="http://schemas.openxmlformats.org/officeDocument/2006/relationships/font" Target="fonts/font5.fntdata" /><Relationship Id="rId3" Type="http://schemas.openxmlformats.org/officeDocument/2006/relationships/handoutMaster" Target="handoutMasters/handoutMaster1.xml" /><Relationship Id="rId30" Type="http://schemas.openxmlformats.org/officeDocument/2006/relationships/font" Target="fonts/font6.fntdata" /><Relationship Id="rId31" Type="http://schemas.openxmlformats.org/officeDocument/2006/relationships/font" Target="fonts/font7.fntdata" /><Relationship Id="rId32" Type="http://schemas.openxmlformats.org/officeDocument/2006/relationships/font" Target="fonts/font8.fntdata" /><Relationship Id="rId33" Type="http://schemas.openxmlformats.org/officeDocument/2006/relationships/font" Target="fonts/font9.fntdata" /><Relationship Id="rId34" Type="http://schemas.openxmlformats.org/officeDocument/2006/relationships/font" Target="fonts/font10.fntdata" /><Relationship Id="rId35" Type="http://schemas.openxmlformats.org/officeDocument/2006/relationships/font" Target="fonts/font11.fntdata" /><Relationship Id="rId36" Type="http://schemas.openxmlformats.org/officeDocument/2006/relationships/font" Target="fonts/font12.fntdata" /><Relationship Id="rId37" Type="http://schemas.openxmlformats.org/officeDocument/2006/relationships/font" Target="fonts/font13.fntdata" /><Relationship Id="rId38" Type="http://schemas.openxmlformats.org/officeDocument/2006/relationships/font" Target="fonts/font14.fntdata" /><Relationship Id="rId39" Type="http://schemas.openxmlformats.org/officeDocument/2006/relationships/font" Target="fonts/font15.fntdata" /><Relationship Id="rId4" Type="http://schemas.openxmlformats.org/officeDocument/2006/relationships/slide" Target="slides/slide1.xml" /><Relationship Id="rId40" Type="http://schemas.openxmlformats.org/officeDocument/2006/relationships/font" Target="fonts/font16.fntdata" /><Relationship Id="rId41" Type="http://schemas.openxmlformats.org/officeDocument/2006/relationships/font" Target="fonts/font17.fntdata" /><Relationship Id="rId42" Type="http://schemas.openxmlformats.org/officeDocument/2006/relationships/font" Target="fonts/font18.fntdata" /><Relationship Id="rId43" Type="http://schemas.openxmlformats.org/officeDocument/2006/relationships/font" Target="fonts/font19.fntdata" /><Relationship Id="rId44" Type="http://schemas.openxmlformats.org/officeDocument/2006/relationships/font" Target="fonts/font20.fntdata" /><Relationship Id="rId45" Type="http://schemas.openxmlformats.org/officeDocument/2006/relationships/font" Target="fonts/font21.fntdata" /><Relationship Id="rId46" Type="http://schemas.openxmlformats.org/officeDocument/2006/relationships/presProps" Target="presProps.xml" /><Relationship Id="rId47" Type="http://schemas.openxmlformats.org/officeDocument/2006/relationships/viewProps" Target="viewProps.xml" /><Relationship Id="rId48" Type="http://schemas.openxmlformats.org/officeDocument/2006/relationships/theme" Target="theme/theme1.xml" /><Relationship Id="rId49" Type="http://schemas.openxmlformats.org/officeDocument/2006/relationships/tableStyles" Target="tableStyles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charts/_rels/chart1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1.xlsx" /><Relationship Id="rId2" Type="http://schemas.microsoft.com/office/2011/relationships/chartColorStyle" Target="colors1.xml" /><Relationship Id="rId3" Type="http://schemas.microsoft.com/office/2011/relationships/chartStyle" Target="style1.xml" /></Relationships>
</file>

<file path=ppt/charts/chart1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Аварийность </a:t>
            </a:r>
          </a:p>
          <a:p>
            <a:pPr>
              <a:defRPr/>
            </a:pPr>
            <a:r>
              <a:rPr lang="ru-RU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 участием детей-водителей до 16 лет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p>
          <a:pPr>
            <a:defRPr sz="2128" b="1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sz="2128" b="1" i="0" u="none" strike="noStrike" kern="1200" baseline="0" smtId="4294967295">
            <a:solidFill>
              <a:schemeClr val="tx1">
                <a:lumMod val="65000"/>
                <a:lumOff val="35000"/>
              </a:schemeClr>
            </a:solidFill>
            <a:latin typeface="+mn-lt"/>
            <a:ea typeface="+mn-ea"/>
            <a:cs typeface="+mn-cs"/>
          </a:endParaRPr>
        </a:p>
      </c:txPr>
    </c:title>
    <c:autoTitleDeleted val="0"/>
    <c:view3D>
      <c:rotX val="30"/>
      <c:rotY/>
      <c:rAngAx val="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Аварийность среди детей-водителей до 16 лет</c:v>
                </c:pt>
              </c:strCache>
            </c:strRef>
          </c:tx>
          <c:dPt>
            <c:idx val="0"/>
            <c:invertIfNegative val="1"/>
            <c:explosion val="2"/>
            <c:spPr>
              <a:solidFill>
                <a:srgbClr val="E8701E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2B7-4380-8597-CBA0FE5072BE}"/>
              </c:ext>
            </c:extLst>
          </c:dPt>
          <c:dPt>
            <c:idx val="1"/>
            <c:invertIfNegative val="1"/>
            <c:explosion val="6"/>
            <c:spPr>
              <a:solidFill>
                <a:srgbClr val="EEBB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2B7-4380-8597-CBA0FE5072BE}"/>
              </c:ext>
            </c:extLst>
          </c:dPt>
          <c:dPt>
            <c:idx val="2"/>
            <c:invertIfNegative val="1"/>
            <c:spPr>
              <a:solidFill>
                <a:srgbClr val="6DAF4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2B7-4380-8597-CBA0FE5072BE}"/>
              </c:ext>
            </c:extLst>
          </c:dPt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2"/>
              <c:layout>
                <c:manualLayout>
                  <c:x val="0.059175178408622742"/>
                  <c:y val="0.08699782192707061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2B7-4380-8597-CBA0FE5072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p>
                <a:pPr>
                  <a:defRPr sz="1800" b="0" i="0" u="none" strike="noStrike" kern="1200" baseline="0" smtId="4294967295">
                    <a:solidFill>
                      <a:schemeClr val="tx1"/>
                    </a:solidFill>
                    <a:latin typeface="PT Astra Serif" panose="020a0603040505020204" pitchFamily="18" charset="-52"/>
                    <a:ea typeface="PT Astra Serif" panose="020a0603040505020204" pitchFamily="18" charset="-52"/>
                    <a:cs typeface="+mn-cs"/>
                  </a:defRPr>
                </a:pPr>
                <a:endParaRPr sz="1800" b="0" i="0" u="none" strike="noStrike" kern="1200" baseline="0" smtId="4294967295">
                  <a:solidFill>
                    <a:schemeClr val="tx1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+mn-cs"/>
                </a:endParaR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/>
          </c:dLbls>
          <c:cat>
            <c:strRef>
              <c:f>Лист1!$A$2:$A$5</c:f>
              <c:strCache>
                <c:ptCount val="3"/>
                <c:pt idx="0">
                  <c:v>ДТП  в городах</c:v>
                </c:pt>
                <c:pt idx="1">
                  <c:v>ДТП в сельской местности</c:v>
                </c:pt>
                <c:pt idx="2">
                  <c:v>ДТП вне населенных пунктов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3"/>
                <c:pt idx="0">
                  <c:v>0.55</c:v>
                </c:pt>
                <c:pt idx="1">
                  <c:v>0.35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2B7-4380-8597-CBA0FE5072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p>
          <a:pPr>
            <a:defRPr sz="1350" b="0" i="0" u="none" strike="noStrike" kern="1200" baseline="0" smtId="4294967295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+mn-cs"/>
            </a:defRPr>
          </a:pPr>
          <a:endParaRPr sz="1350" b="0" i="0" u="none" strike="noStrike" kern="1200" baseline="0" smtId="4294967295">
            <a:solidFill>
              <a:schemeClr val="tx1"/>
            </a:solidFill>
            <a:latin typeface="PT Astra Serif" panose="020a0603040505020204" pitchFamily="18" charset="-52"/>
            <a:ea typeface="PT Astra Serif" panose="020a0603040505020204" pitchFamily="18" charset="-52"/>
            <a:cs typeface="+mn-cs"/>
          </a:endParaR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a="http://schemas.openxmlformats.org/drawingml/2006/main" xmlns:cs="http://schemas.microsoft.com/office/drawing/2012/chartStyle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a="http://schemas.openxmlformats.org/drawingml/2006/main" xmlns:r="http://schemas.openxmlformats.org/officeDocument/2006/relationships" xmlns:cs="http://schemas.microsoft.com/office/drawing/2012/chartStyle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D19F122C-7296-3AF2-4044-6CCA49F3E6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277" cy="497020"/>
          </a:xfrm>
          <a:prstGeom prst="rect">
            <a:avLst/>
          </a:prstGeom>
        </p:spPr>
        <p:txBody>
          <a:bodyPr vert="horz" lIns="91029" tIns="45514" rIns="91029" bIns="455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E72CD96-4E32-EDEF-77E7-98D1E57F3B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34257" y="0"/>
            <a:ext cx="2933277" cy="497020"/>
          </a:xfrm>
          <a:prstGeom prst="rect">
            <a:avLst/>
          </a:prstGeom>
        </p:spPr>
        <p:txBody>
          <a:bodyPr vert="horz" lIns="91029" tIns="45514" rIns="91029" bIns="45514" rtlCol="0"/>
          <a:lstStyle>
            <a:lvl1pPr algn="r">
              <a:defRPr sz="1200"/>
            </a:lvl1pPr>
          </a:lstStyle>
          <a:p>
            <a:fld id="{29B53062-610C-B643-8978-4540C14064D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68459D3-62C5-7E54-E6FF-6A9E47C80D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08982"/>
            <a:ext cx="2933277" cy="497019"/>
          </a:xfrm>
          <a:prstGeom prst="rect">
            <a:avLst/>
          </a:prstGeom>
        </p:spPr>
        <p:txBody>
          <a:bodyPr vert="horz" lIns="91029" tIns="45514" rIns="91029" bIns="455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0D86D7F-53BF-9917-E447-B3E78548098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34257" y="9408982"/>
            <a:ext cx="2933277" cy="497019"/>
          </a:xfrm>
          <a:prstGeom prst="rect">
            <a:avLst/>
          </a:prstGeom>
        </p:spPr>
        <p:txBody>
          <a:bodyPr vert="horz" lIns="91029" tIns="45514" rIns="91029" bIns="45514" rtlCol="0" anchor="b"/>
          <a:lstStyle>
            <a:lvl1pPr algn="r">
              <a:defRPr sz="1200"/>
            </a:lvl1pPr>
          </a:lstStyle>
          <a:p>
            <a:fld id="{9C42D0C5-2D81-ED4E-A744-C9ECF695C4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050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277" cy="497020"/>
          </a:xfrm>
          <a:prstGeom prst="rect">
            <a:avLst/>
          </a:prstGeom>
        </p:spPr>
        <p:txBody>
          <a:bodyPr vert="horz" lIns="91029" tIns="45514" rIns="91029" bIns="455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34257" y="0"/>
            <a:ext cx="2933277" cy="497020"/>
          </a:xfrm>
          <a:prstGeom prst="rect">
            <a:avLst/>
          </a:prstGeom>
        </p:spPr>
        <p:txBody>
          <a:bodyPr vert="horz" lIns="91029" tIns="45514" rIns="91029" bIns="45514" rtlCol="0"/>
          <a:lstStyle>
            <a:lvl1pPr algn="r">
              <a:defRPr sz="1200"/>
            </a:lvl1pPr>
          </a:lstStyle>
          <a:p>
            <a:fld id="{283B955E-42F5-904B-B837-3E1B331B9F6B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27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910" y="4767263"/>
            <a:ext cx="5415280" cy="3900487"/>
          </a:xfrm>
          <a:prstGeom prst="rect">
            <a:avLst/>
          </a:prstGeom>
        </p:spPr>
        <p:txBody>
          <a:bodyPr vert="horz" lIns="91029" tIns="45514" rIns="91029" bIns="4551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8982"/>
            <a:ext cx="2933277" cy="497019"/>
          </a:xfrm>
          <a:prstGeom prst="rect">
            <a:avLst/>
          </a:prstGeom>
        </p:spPr>
        <p:txBody>
          <a:bodyPr vert="horz" lIns="91029" tIns="45514" rIns="91029" bIns="455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34257" y="9408982"/>
            <a:ext cx="2933277" cy="497019"/>
          </a:xfrm>
          <a:prstGeom prst="rect">
            <a:avLst/>
          </a:prstGeom>
        </p:spPr>
        <p:txBody>
          <a:bodyPr vert="horz" lIns="91029" tIns="45514" rIns="91029" bIns="45514" rtlCol="0" anchor="b"/>
          <a:lstStyle>
            <a:lvl1pPr algn="r">
              <a:defRPr sz="1200"/>
            </a:lvl1pPr>
          </a:lstStyle>
          <a:p>
            <a:fld id="{F281568D-9589-E842-9597-235240472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98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png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 userDrawn="1">
  <p:cSld name="2 Титульный слайд белы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C2D53C41-E488-5E74-D482-5A0F0683FBB8}"/>
              </a:ext>
            </a:extLst>
          </p:cNvPr>
          <p:cNvCxnSpPr/>
          <p:nvPr userDrawn="1"/>
        </p:nvCxnSpPr>
        <p:spPr>
          <a:xfrm flipH="1">
            <a:off x="1839255" y="2200202"/>
            <a:ext cx="0" cy="2582817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6254BA8-0036-D736-0C7A-10ED83EDA23D}"/>
              </a:ext>
            </a:extLst>
          </p:cNvPr>
          <p:cNvSpPr txBox="1"/>
          <p:nvPr userDrawn="1"/>
        </p:nvSpPr>
        <p:spPr>
          <a:xfrm>
            <a:off x="1827297" y="405655"/>
            <a:ext cx="6326102" cy="6225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defTabSz="182886">
              <a:defRPr sz="4000" b="1">
                <a:latin typeface="Montserrat" pitchFamily="2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9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Lato" panose="020f0502020204030203" pitchFamily="34" charset="0"/>
                <a:cs typeface="Clear Sans" panose="020b0503030202020304" pitchFamily="34" charset="0"/>
              </a:rPr>
              <a:t>ГОСАВТОИНСПЕКЦИЯ МВД РОССИИ </a:t>
            </a:r>
            <a:r>
              <a:rPr lang="en-US" sz="19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Lato" panose="020f0502020204030203" pitchFamily="34" charset="0"/>
                <a:cs typeface="Clear Sans" panose="020b0503030202020304" pitchFamily="34" charset="0"/>
              </a:rPr>
              <a:t>  </a:t>
            </a:r>
            <a:endParaRPr lang="en-US" sz="1900" b="0">
              <a:solidFill>
                <a:schemeClr val="accent1">
                  <a:lumMod val="60000"/>
                  <a:lumOff val="40000"/>
                </a:schemeClr>
              </a:solidFill>
              <a:latin typeface="+mn-lt"/>
              <a:ea typeface="Lato" panose="020f0502020204030203" pitchFamily="34" charset="0"/>
              <a:cs typeface="Clear Sans" panose="020b05030302020203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600" b="0">
                <a:solidFill>
                  <a:schemeClr val="accent1">
                    <a:lumMod val="60000"/>
                    <a:lumOff val="40000"/>
                  </a:schemeClr>
                </a:solidFill>
                <a:latin typeface="Clear Sans Thin" panose="020b0203030202020304" pitchFamily="34" charset="0"/>
                <a:ea typeface="Lato" panose="020f0502020204030203" pitchFamily="34" charset="0"/>
                <a:cs typeface="Clear Sans Thin" panose="020b0203030202020304" pitchFamily="34" charset="0"/>
              </a:rPr>
              <a:t>УВАЖЕНИЕ</a:t>
            </a:r>
            <a:r>
              <a:rPr lang="en-US" sz="1600" b="0">
                <a:solidFill>
                  <a:schemeClr val="accent1">
                    <a:lumMod val="60000"/>
                    <a:lumOff val="40000"/>
                  </a:schemeClr>
                </a:solidFill>
                <a:latin typeface="Clear Sans Thin" panose="020b0203030202020304" pitchFamily="34" charset="0"/>
                <a:ea typeface="Lato" panose="020f0502020204030203" pitchFamily="34" charset="0"/>
                <a:cs typeface="Clear Sans Thin" panose="020b0203030202020304" pitchFamily="34" charset="0"/>
              </a:rPr>
              <a:t> </a:t>
            </a:r>
            <a:r>
              <a:rPr lang="ru-RU" sz="1600" b="0">
                <a:solidFill>
                  <a:schemeClr val="accent1">
                    <a:lumMod val="60000"/>
                    <a:lumOff val="40000"/>
                  </a:schemeClr>
                </a:solidFill>
                <a:latin typeface="Clear Sans Thin" panose="020b0203030202020304" pitchFamily="34" charset="0"/>
                <a:ea typeface="Lato" panose="020f0502020204030203" pitchFamily="34" charset="0"/>
                <a:cs typeface="Clear Sans Thin" panose="020b0203030202020304" pitchFamily="34" charset="0"/>
              </a:rPr>
              <a:t> |  ПРОФЕССИОНАЛИЗМ </a:t>
            </a:r>
            <a:r>
              <a:rPr lang="en-US" sz="1600" b="0">
                <a:solidFill>
                  <a:schemeClr val="accent1">
                    <a:lumMod val="60000"/>
                    <a:lumOff val="40000"/>
                  </a:schemeClr>
                </a:solidFill>
                <a:latin typeface="Clear Sans Thin" panose="020b0203030202020304" pitchFamily="34" charset="0"/>
                <a:ea typeface="Lato" panose="020f0502020204030203" pitchFamily="34" charset="0"/>
                <a:cs typeface="Clear Sans Thin" panose="020b0203030202020304" pitchFamily="34" charset="0"/>
              </a:rPr>
              <a:t>  </a:t>
            </a:r>
            <a:r>
              <a:rPr lang="ru-RU" sz="1600" b="0">
                <a:solidFill>
                  <a:schemeClr val="accent1">
                    <a:lumMod val="60000"/>
                    <a:lumOff val="40000"/>
                  </a:schemeClr>
                </a:solidFill>
                <a:latin typeface="Clear Sans Thin" panose="020b0203030202020304" pitchFamily="34" charset="0"/>
                <a:ea typeface="Lato" panose="020f0502020204030203" pitchFamily="34" charset="0"/>
                <a:cs typeface="Clear Sans Thin" panose="020b0203030202020304" pitchFamily="34" charset="0"/>
              </a:rPr>
              <a:t>|</a:t>
            </a:r>
            <a:r>
              <a:rPr lang="en-US" sz="1600" b="0">
                <a:solidFill>
                  <a:schemeClr val="accent1">
                    <a:lumMod val="60000"/>
                    <a:lumOff val="40000"/>
                  </a:schemeClr>
                </a:solidFill>
                <a:latin typeface="Clear Sans Thin" panose="020b0203030202020304" pitchFamily="34" charset="0"/>
                <a:ea typeface="Lato" panose="020f0502020204030203" pitchFamily="34" charset="0"/>
                <a:cs typeface="Clear Sans Thin" panose="020b0203030202020304" pitchFamily="34" charset="0"/>
              </a:rPr>
              <a:t> </a:t>
            </a:r>
            <a:r>
              <a:rPr lang="ru-RU" sz="1600" b="0">
                <a:solidFill>
                  <a:schemeClr val="accent1">
                    <a:lumMod val="60000"/>
                    <a:lumOff val="40000"/>
                  </a:schemeClr>
                </a:solidFill>
                <a:latin typeface="Clear Sans Thin" panose="020b0203030202020304" pitchFamily="34" charset="0"/>
                <a:ea typeface="Lato" panose="020f0502020204030203" pitchFamily="34" charset="0"/>
                <a:cs typeface="Clear Sans Thin" panose="020b0203030202020304" pitchFamily="34" charset="0"/>
              </a:rPr>
              <a:t> БЕЗОПАСНОСТЬ</a:t>
            </a:r>
            <a:endParaRPr lang="en-US" sz="1867" b="0">
              <a:solidFill>
                <a:schemeClr val="accent1">
                  <a:lumMod val="60000"/>
                  <a:lumOff val="40000"/>
                </a:schemeClr>
              </a:solidFill>
              <a:latin typeface="Clear Sans Thin" panose="020b0203030202020304" pitchFamily="34" charset="0"/>
              <a:ea typeface="Lato" panose="020f0502020204030203" pitchFamily="34" charset="0"/>
              <a:cs typeface="Clear Sans Thin" panose="020b02030302020203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91911" y="2228757"/>
            <a:ext cx="8637560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lnSpc>
                <a:spcPct val="90000"/>
              </a:lnSpc>
              <a:defRPr lang="en-US" sz="3500" b="1">
                <a:solidFill>
                  <a:schemeClr val="tx2"/>
                </a:solidFill>
                <a:latin typeface="+mn-lt"/>
                <a:ea typeface="Lato" panose="020f0502020204030203" pitchFamily="34" charset="0"/>
                <a:cs typeface="Clear Sans" panose="020b0503030202020304" pitchFamily="34" charset="0"/>
              </a:defRPr>
            </a:lvl1pPr>
          </a:lstStyle>
          <a:p>
            <a:pPr marL="0" lvl="0" defTabSz="182882"/>
            <a:r>
              <a:rPr lang="ru-RU"/>
              <a:t>Образец заголовка презентации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9255" y="5321678"/>
            <a:ext cx="7013342" cy="290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100">
                <a:solidFill>
                  <a:schemeClr val="tx2"/>
                </a:solidFill>
                <a:latin typeface="+mn-lt"/>
                <a:ea typeface="Lato" panose="020f0502020204030203" pitchFamily="34" charset="0"/>
                <a:cs typeface="Clear Sans" panose="020b0503030202020304" pitchFamily="34" charset="0"/>
              </a:defRPr>
            </a:lvl1pPr>
          </a:lstStyle>
          <a:p>
            <a:pPr marL="0" lvl="0" defTabSz="457200"/>
            <a:r>
              <a:rPr lang="ru-RU"/>
              <a:t>Образец подзаголовка</a:t>
            </a:r>
            <a:endParaRPr lang="en-US"/>
          </a:p>
        </p:txBody>
      </p:sp>
      <p:pic>
        <p:nvPicPr>
          <p:cNvPr id="4" name="Рисунок 3" descr="Изображение выглядит как эмблема, герб, символ, нашив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9B1FA156-834E-D2D1-8513-E5EFD6114A95}"/>
              </a:ext>
            </a:extLst>
          </p:cNvPr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515939" y="360155"/>
            <a:ext cx="935036" cy="1457273"/>
          </a:xfrm>
          <a:prstGeom prst="rect">
            <a:avLst/>
          </a:prstGeom>
        </p:spPr>
      </p:pic>
      <p:sp>
        <p:nvSpPr>
          <p:cNvPr id="5" name="Текст 13">
            <a:extLst>
              <a:ext uri="{FF2B5EF4-FFF2-40B4-BE49-F238E27FC236}">
                <a16:creationId xmlns="" xmlns:a16="http://schemas.microsoft.com/office/drawing/2014/main" id="{0B68048E-0A6F-747E-1DB5-914B86D3FE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9255" y="5694453"/>
            <a:ext cx="7013342" cy="266602"/>
          </a:xfrm>
          <a:prstGeom prst="rect">
            <a:avLst/>
          </a:prstGeom>
        </p:spPr>
        <p:txBody>
          <a:bodyPr wrap="square" lIns="0" tIns="36000" rIns="0" bIns="36000">
            <a:spAutoFit/>
          </a:bodyPr>
          <a:lstStyle>
            <a:lvl1pPr marL="0" indent="0">
              <a:buFontTx/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15714974"/>
      </p:ext>
    </p:extLst>
  </p:cSld>
  <p:clrMapOvr>
    <a:masterClrMapping/>
  </p:clrMapOvr>
  <p:transition/>
  <p:timing/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 userDrawn="1">
  <p:cSld name="10 Пустой белы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0306" y="857637"/>
            <a:ext cx="10363593" cy="461665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3000" b="1" i="0">
                <a:solidFill>
                  <a:schemeClr val="tx2"/>
                </a:solidFill>
                <a:latin typeface="Clear Sans" panose="020b0503030202020304" pitchFamily="34" charset="0"/>
                <a:ea typeface="Lato" panose="020f0502020204030203" pitchFamily="34" charset="0"/>
                <a:cs typeface="Clear Sans" panose="020b0503030202020304" pitchFamily="34" charset="0"/>
              </a:defRPr>
            </a:lvl1pPr>
          </a:lstStyle>
          <a:p>
            <a:pPr marL="0" lvl="0" defTabSz="182886"/>
            <a:r>
              <a:rPr lang="ru-RU"/>
              <a:t>Образец заголовка слайда</a:t>
            </a:r>
            <a:endParaRPr lang="en-US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11B063CA-8879-4FE7-B0D4-B1CBAF100D36}"/>
              </a:ext>
            </a:extLst>
          </p:cNvPr>
          <p:cNvSpPr txBox="1"/>
          <p:nvPr userDrawn="1"/>
        </p:nvSpPr>
        <p:spPr>
          <a:xfrm>
            <a:off x="11082755" y="6476001"/>
            <a:ext cx="883669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lnSpc>
                <a:spcPct val="100000"/>
              </a:lnSpc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9CAF98-4B20-A344-AA7D-475DA4A7D90D}" type="slidenum">
              <a:rPr lang="ru-RU" sz="1400" smtClean="0">
                <a:solidFill>
                  <a:schemeClr val="tx2"/>
                </a:solidFill>
                <a:latin typeface="+mn-lt"/>
              </a:rPr>
              <a:t>‹#›</a:t>
            </a:fld>
            <a:endParaRPr lang="ru-RU" sz="14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C9016E4C-13DA-4227-A165-5B653D7F58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2504" y="6485713"/>
            <a:ext cx="9854464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None/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ru-RU"/>
              <a:t>Название раздела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B005F7BA-3D57-EDFF-32E6-7DD42872DED7}"/>
              </a:ext>
            </a:extLst>
          </p:cNvPr>
          <p:cNvCxnSpPr/>
          <p:nvPr userDrawn="1"/>
        </p:nvCxnSpPr>
        <p:spPr>
          <a:xfrm flipH="1" flipV="1">
            <a:off x="530047" y="6534872"/>
            <a:ext cx="0" cy="210393"/>
          </a:xfrm>
          <a:prstGeom prst="line">
            <a:avLst/>
          </a:prstGeom>
          <a:ln w="12700">
            <a:solidFill>
              <a:srgbClr val="9EB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111CE37C-9379-F6EF-4DC3-FE0417A54E64}"/>
              </a:ext>
            </a:extLst>
          </p:cNvPr>
          <p:cNvGrpSpPr/>
          <p:nvPr userDrawn="1"/>
        </p:nvGrpSpPr>
        <p:grpSpPr>
          <a:xfrm>
            <a:off x="1" y="16452"/>
            <a:ext cx="12191999" cy="841185"/>
            <a:chOff x="1" y="16452"/>
            <a:chExt cx="12191999" cy="841185"/>
          </a:xfrm>
        </p:grpSpPr>
        <p:sp>
          <p:nvSpPr>
            <p:cNvPr id="4" name="Прямоугольник 3">
              <a:extLst>
                <a:ext uri="{FF2B5EF4-FFF2-40B4-BE49-F238E27FC236}">
                  <a16:creationId xmlns="" xmlns:a16="http://schemas.microsoft.com/office/drawing/2014/main" id="{4BEDD2F8-04B5-5E08-8375-B57C5CF4DFE9}"/>
                </a:ext>
              </a:extLst>
            </p:cNvPr>
            <p:cNvSpPr/>
            <p:nvPr userDrawn="1"/>
          </p:nvSpPr>
          <p:spPr>
            <a:xfrm>
              <a:off x="1" y="180067"/>
              <a:ext cx="12191999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/>
            </a:p>
          </p:txBody>
        </p:sp>
        <p:pic>
          <p:nvPicPr>
            <p:cNvPr id="5" name="Picture 21">
              <a:extLst>
                <a:ext uri="{FF2B5EF4-FFF2-40B4-BE49-F238E27FC236}">
                  <a16:creationId xmlns="" xmlns:a16="http://schemas.microsoft.com/office/drawing/2014/main" id="{1476AA39-48AF-B148-E418-EFB2E5FFF8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"/>
            <a:stretch>
              <a:fillRect/>
            </a:stretch>
          </p:blipFill>
          <p:spPr>
            <a:xfrm>
              <a:off x="11071869" y="16452"/>
              <a:ext cx="818842" cy="841185"/>
            </a:xfrm>
            <a:prstGeom prst="rect">
              <a:avLst/>
            </a:prstGeom>
          </p:spPr>
        </p:pic>
        <p:sp>
          <p:nvSpPr>
            <p:cNvPr id="6" name="TextBox 11">
              <a:extLst>
                <a:ext uri="{FF2B5EF4-FFF2-40B4-BE49-F238E27FC236}">
                  <a16:creationId xmlns="" xmlns:a16="http://schemas.microsoft.com/office/drawing/2014/main" id="{FF8873F9-C297-7DA9-3F8E-D4489D24A47B}"/>
                </a:ext>
              </a:extLst>
            </p:cNvPr>
            <p:cNvSpPr txBox="1"/>
            <p:nvPr userDrawn="1"/>
          </p:nvSpPr>
          <p:spPr>
            <a:xfrm>
              <a:off x="515938" y="307753"/>
              <a:ext cx="10555931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ru-RU"/>
              </a:defPPr>
              <a:lvl1pPr defTabSz="182886">
                <a:defRPr sz="4000" b="1">
                  <a:latin typeface="Montserrat" pitchFamily="2" charset="0"/>
                  <a:cs typeface="Times New Roman" panose="02020603050405020304" pitchFamily="18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ru-RU" sz="160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j-lt"/>
                  <a:ea typeface="Lato" panose="020f0502020204030203" pitchFamily="34" charset="0"/>
                  <a:cs typeface="Clear Sans" panose="020b0503030202020304" pitchFamily="34" charset="0"/>
                </a:rPr>
                <a:t>ГОСАВТОИНСПЕКЦИЯ МВД РОССИИ </a:t>
              </a:r>
              <a:r>
                <a:rPr lang="en-US" sz="160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j-lt"/>
                  <a:ea typeface="Lato" panose="020f0502020204030203" pitchFamily="34" charset="0"/>
                  <a:cs typeface="Clear Sans" panose="020b0503030202020304" pitchFamily="34" charset="0"/>
                </a:rPr>
                <a:t>  </a:t>
              </a:r>
              <a:r>
                <a:rPr lang="ru-RU" sz="1600" b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Lato" panose="020f0502020204030203" pitchFamily="34" charset="0"/>
                  <a:cs typeface="Clear Sans" panose="020b0503030202020304" pitchFamily="34" charset="0"/>
                </a:rPr>
                <a:t>|</a:t>
              </a:r>
              <a:r>
                <a:rPr lang="ru-RU" sz="160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lear Sans" panose="020b0503030202020304" pitchFamily="34" charset="0"/>
                  <a:ea typeface="Lato" panose="020f0502020204030203" pitchFamily="34" charset="0"/>
                  <a:cs typeface="Clear Sans" panose="020b0503030202020304" pitchFamily="34" charset="0"/>
                </a:rPr>
                <a:t>  </a:t>
              </a:r>
              <a:r>
                <a:rPr lang="ru-RU" sz="1467" b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lear Sans Thin" panose="020b0203030202020304" pitchFamily="34" charset="0"/>
                  <a:ea typeface="Lato" panose="020f0502020204030203" pitchFamily="34" charset="0"/>
                  <a:cs typeface="Clear Sans Thin" panose="020b0203030202020304" pitchFamily="34" charset="0"/>
                </a:rPr>
                <a:t>УВАЖЕНИЕ</a:t>
              </a:r>
              <a:r>
                <a:rPr lang="en-US" sz="1467" b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lear Sans Thin" panose="020b0203030202020304" pitchFamily="34" charset="0"/>
                  <a:ea typeface="Lato" panose="020f0502020204030203" pitchFamily="34" charset="0"/>
                  <a:cs typeface="Clear Sans Thin" panose="020b0203030202020304" pitchFamily="34" charset="0"/>
                </a:rPr>
                <a:t> </a:t>
              </a:r>
              <a:r>
                <a:rPr lang="ru-RU" sz="1467" b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lear Sans Thin" panose="020b0203030202020304" pitchFamily="34" charset="0"/>
                  <a:ea typeface="Lato" panose="020f0502020204030203" pitchFamily="34" charset="0"/>
                  <a:cs typeface="Clear Sans Thin" panose="020b0203030202020304" pitchFamily="34" charset="0"/>
                </a:rPr>
                <a:t> |  ПРОФЕССИОНАЛИЗМ </a:t>
              </a:r>
              <a:r>
                <a:rPr lang="en-US" sz="1467" b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lear Sans Thin" panose="020b0203030202020304" pitchFamily="34" charset="0"/>
                  <a:ea typeface="Lato" panose="020f0502020204030203" pitchFamily="34" charset="0"/>
                  <a:cs typeface="Clear Sans Thin" panose="020b0203030202020304" pitchFamily="34" charset="0"/>
                </a:rPr>
                <a:t>  </a:t>
              </a:r>
              <a:r>
                <a:rPr lang="ru-RU" sz="1467" b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lear Sans Thin" panose="020b0203030202020304" pitchFamily="34" charset="0"/>
                  <a:ea typeface="Lato" panose="020f0502020204030203" pitchFamily="34" charset="0"/>
                  <a:cs typeface="Clear Sans Thin" panose="020b0203030202020304" pitchFamily="34" charset="0"/>
                </a:rPr>
                <a:t>|</a:t>
              </a:r>
              <a:r>
                <a:rPr lang="en-US" sz="1467" b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lear Sans Thin" panose="020b0203030202020304" pitchFamily="34" charset="0"/>
                  <a:ea typeface="Lato" panose="020f0502020204030203" pitchFamily="34" charset="0"/>
                  <a:cs typeface="Clear Sans Thin" panose="020b0203030202020304" pitchFamily="34" charset="0"/>
                </a:rPr>
                <a:t> </a:t>
              </a:r>
              <a:r>
                <a:rPr lang="ru-RU" sz="1467" b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lear Sans Thin" panose="020b0203030202020304" pitchFamily="34" charset="0"/>
                  <a:ea typeface="Lato" panose="020f0502020204030203" pitchFamily="34" charset="0"/>
                  <a:cs typeface="Clear Sans Thin" panose="020b0203030202020304" pitchFamily="34" charset="0"/>
                </a:rPr>
                <a:t> БЕЗОПАСНОСТЬ</a:t>
              </a:r>
              <a:endParaRPr lang="en-US" sz="1600" b="0">
                <a:solidFill>
                  <a:schemeClr val="accent1">
                    <a:lumMod val="40000"/>
                    <a:lumOff val="60000"/>
                  </a:schemeClr>
                </a:solidFill>
                <a:latin typeface="Clear Sans Thin" panose="020b0203030202020304" pitchFamily="34" charset="0"/>
                <a:ea typeface="Lato" panose="020f0502020204030203" pitchFamily="34" charset="0"/>
                <a:cs typeface="Clear Sans Thin" panose="020b02030302020203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4204275"/>
      </p:ext>
    </p:extLst>
  </p:cSld>
  <p:clrMapOvr>
    <a:masterClrMapping/>
  </p:clrMapOvr>
  <p:transition/>
  <p:timing/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20216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9" r:id="rId2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 userDrawn="1">
          <p15:clr>
            <a:srgbClr val="F26B43"/>
          </p15:clr>
        </p15:guide>
        <p15:guide id="2" pos="7355" userDrawn="1">
          <p15:clr>
            <a:srgbClr val="F26B43"/>
          </p15:clr>
        </p15:guide>
        <p15:guide id="3" orient="horz" pos="527" userDrawn="1">
          <p15:clr>
            <a:srgbClr val="F26B43"/>
          </p15:clr>
        </p15:guide>
        <p15:guide id="4" orient="horz" pos="4020" userDrawn="1">
          <p15:clr>
            <a:srgbClr val="F26B43"/>
          </p15:clr>
        </p15:guide>
        <p15:guide id="5" pos="824" userDrawn="1">
          <p15:clr>
            <a:srgbClr val="F26B43"/>
          </p15:clr>
        </p15:guide>
        <p15:guide id="6" pos="914" userDrawn="1">
          <p15:clr>
            <a:srgbClr val="F26B43"/>
          </p15:clr>
        </p15:guide>
        <p15:guide id="7" pos="1418" userDrawn="1">
          <p15:clr>
            <a:srgbClr val="F26B43"/>
          </p15:clr>
        </p15:guide>
        <p15:guide id="8" pos="1521" userDrawn="1">
          <p15:clr>
            <a:srgbClr val="F26B43"/>
          </p15:clr>
        </p15:guide>
        <p15:guide id="9" pos="2016" userDrawn="1">
          <p15:clr>
            <a:srgbClr val="F26B43"/>
          </p15:clr>
        </p15:guide>
        <p15:guide id="10" pos="2112" userDrawn="1">
          <p15:clr>
            <a:srgbClr val="F26B43"/>
          </p15:clr>
        </p15:guide>
        <p15:guide id="11" pos="2599" userDrawn="1">
          <p15:clr>
            <a:srgbClr val="F26B43"/>
          </p15:clr>
        </p15:guide>
        <p15:guide id="12" pos="2703" userDrawn="1">
          <p15:clr>
            <a:srgbClr val="F26B43"/>
          </p15:clr>
        </p15:guide>
        <p15:guide id="13" pos="3205" userDrawn="1">
          <p15:clr>
            <a:srgbClr val="F26B43"/>
          </p15:clr>
        </p15:guide>
        <p15:guide id="14" pos="3296" userDrawn="1">
          <p15:clr>
            <a:srgbClr val="F26B43"/>
          </p15:clr>
        </p15:guide>
        <p15:guide id="15" pos="6868" userDrawn="1">
          <p15:clr>
            <a:srgbClr val="F26B43"/>
          </p15:clr>
        </p15:guide>
        <p15:guide id="16" pos="6766" userDrawn="1">
          <p15:clr>
            <a:srgbClr val="F26B43"/>
          </p15:clr>
        </p15:guide>
        <p15:guide id="17" pos="6267" userDrawn="1">
          <p15:clr>
            <a:srgbClr val="F26B43"/>
          </p15:clr>
        </p15:guide>
        <p15:guide id="18" pos="6176" userDrawn="1">
          <p15:clr>
            <a:srgbClr val="F26B43"/>
          </p15:clr>
        </p15:guide>
        <p15:guide id="19" pos="5677" userDrawn="1">
          <p15:clr>
            <a:srgbClr val="F26B43"/>
          </p15:clr>
        </p15:guide>
        <p15:guide id="20" pos="5568" userDrawn="1">
          <p15:clr>
            <a:srgbClr val="F26B43"/>
          </p15:clr>
        </p15:guide>
        <p15:guide id="21" pos="5088" userDrawn="1">
          <p15:clr>
            <a:srgbClr val="F26B43"/>
          </p15:clr>
        </p15:guide>
        <p15:guide id="22" pos="4985" userDrawn="1">
          <p15:clr>
            <a:srgbClr val="F26B43"/>
          </p15:clr>
        </p15:guide>
        <p15:guide id="23" pos="4490" userDrawn="1">
          <p15:clr>
            <a:srgbClr val="F26B43"/>
          </p15:clr>
        </p15:guide>
        <p15:guide id="24" pos="4384" userDrawn="1">
          <p15:clr>
            <a:srgbClr val="F26B43"/>
          </p15:clr>
        </p15:guide>
        <p15:guide id="25" pos="3892" userDrawn="1">
          <p15:clr>
            <a:srgbClr val="F26B43"/>
          </p15:clr>
        </p15:guide>
        <p15:guide id="26" pos="3795" userDrawn="1">
          <p15:clr>
            <a:srgbClr val="F26B43"/>
          </p15:clr>
        </p15:guide>
      </p15:sldGuideLst>
    </p:ext>
  </p:extLst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.jpeg" /><Relationship Id="rId3" Type="http://schemas.openxmlformats.org/officeDocument/2006/relationships/image" Target="../media/image4.png" /><Relationship Id="rId4" Type="http://schemas.microsoft.com/office/2007/relationships/hdphoto" Target="../media/image5.wdp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76.png" /><Relationship Id="rId11" Type="http://schemas.openxmlformats.org/officeDocument/2006/relationships/image" Target="../media/image77.png" /><Relationship Id="rId12" Type="http://schemas.openxmlformats.org/officeDocument/2006/relationships/image" Target="../media/image78.png" /><Relationship Id="rId13" Type="http://schemas.openxmlformats.org/officeDocument/2006/relationships/image" Target="../media/image79.png" /><Relationship Id="rId14" Type="http://schemas.microsoft.com/office/2007/relationships/hdphoto" Target="../media/image80.wdp" /><Relationship Id="rId2" Type="http://schemas.openxmlformats.org/officeDocument/2006/relationships/image" Target="../media/image6.jpeg" /><Relationship Id="rId3" Type="http://schemas.openxmlformats.org/officeDocument/2006/relationships/image" Target="../media/image7.png" /><Relationship Id="rId4" Type="http://schemas.microsoft.com/office/2007/relationships/hdphoto" Target="../media/image72.wdp" /><Relationship Id="rId5" Type="http://schemas.openxmlformats.org/officeDocument/2006/relationships/image" Target="../media/image9.png" /><Relationship Id="rId6" Type="http://schemas.openxmlformats.org/officeDocument/2006/relationships/image" Target="../media/image4.png" /><Relationship Id="rId7" Type="http://schemas.microsoft.com/office/2007/relationships/hdphoto" Target="../media/image73.wdp" /><Relationship Id="rId8" Type="http://schemas.openxmlformats.org/officeDocument/2006/relationships/image" Target="../media/image74.png" /><Relationship Id="rId9" Type="http://schemas.openxmlformats.org/officeDocument/2006/relationships/image" Target="../media/image75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75.png" /><Relationship Id="rId11" Type="http://schemas.microsoft.com/office/2007/relationships/hdphoto" Target="../media/image84.wdp" /><Relationship Id="rId12" Type="http://schemas.openxmlformats.org/officeDocument/2006/relationships/image" Target="../media/image76.png" /><Relationship Id="rId13" Type="http://schemas.microsoft.com/office/2007/relationships/hdphoto" Target="../media/image85.wdp" /><Relationship Id="rId14" Type="http://schemas.openxmlformats.org/officeDocument/2006/relationships/image" Target="../media/image86.jpeg" /><Relationship Id="rId2" Type="http://schemas.openxmlformats.org/officeDocument/2006/relationships/image" Target="../media/image6.jpeg" /><Relationship Id="rId3" Type="http://schemas.openxmlformats.org/officeDocument/2006/relationships/image" Target="../media/image7.png" /><Relationship Id="rId4" Type="http://schemas.microsoft.com/office/2007/relationships/hdphoto" Target="../media/image81.wdp" /><Relationship Id="rId5" Type="http://schemas.openxmlformats.org/officeDocument/2006/relationships/image" Target="../media/image9.png" /><Relationship Id="rId6" Type="http://schemas.openxmlformats.org/officeDocument/2006/relationships/image" Target="../media/image4.png" /><Relationship Id="rId7" Type="http://schemas.microsoft.com/office/2007/relationships/hdphoto" Target="../media/image82.wdp" /><Relationship Id="rId8" Type="http://schemas.openxmlformats.org/officeDocument/2006/relationships/image" Target="../media/image74.png" /><Relationship Id="rId9" Type="http://schemas.microsoft.com/office/2007/relationships/hdphoto" Target="../media/image83.wdp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91.png" /><Relationship Id="rId11" Type="http://schemas.openxmlformats.org/officeDocument/2006/relationships/image" Target="../media/image79.png" /><Relationship Id="rId12" Type="http://schemas.microsoft.com/office/2007/relationships/hdphoto" Target="../media/image92.wdp" /><Relationship Id="rId2" Type="http://schemas.openxmlformats.org/officeDocument/2006/relationships/image" Target="../media/image6.jpeg" /><Relationship Id="rId3" Type="http://schemas.openxmlformats.org/officeDocument/2006/relationships/image" Target="../media/image7.png" /><Relationship Id="rId4" Type="http://schemas.microsoft.com/office/2007/relationships/hdphoto" Target="../media/image87.wdp" /><Relationship Id="rId5" Type="http://schemas.openxmlformats.org/officeDocument/2006/relationships/image" Target="../media/image9.png" /><Relationship Id="rId6" Type="http://schemas.openxmlformats.org/officeDocument/2006/relationships/image" Target="../media/image4.png" /><Relationship Id="rId7" Type="http://schemas.microsoft.com/office/2007/relationships/hdphoto" Target="../media/image88.wdp" /><Relationship Id="rId8" Type="http://schemas.openxmlformats.org/officeDocument/2006/relationships/image" Target="../media/image89.jpeg" /><Relationship Id="rId9" Type="http://schemas.openxmlformats.org/officeDocument/2006/relationships/image" Target="../media/image90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microsoft.com/office/2007/relationships/hdphoto" Target="../media/image96.wdp" /><Relationship Id="rId11" Type="http://schemas.openxmlformats.org/officeDocument/2006/relationships/image" Target="../media/image97.png" /><Relationship Id="rId12" Type="http://schemas.microsoft.com/office/2007/relationships/hdphoto" Target="../media/image98.wdp" /><Relationship Id="rId13" Type="http://schemas.openxmlformats.org/officeDocument/2006/relationships/image" Target="../media/image99.png" /><Relationship Id="rId14" Type="http://schemas.microsoft.com/office/2007/relationships/hdphoto" Target="../media/image100.wdp" /><Relationship Id="rId2" Type="http://schemas.openxmlformats.org/officeDocument/2006/relationships/themeOverride" Target="../theme/themeOverride1.xml" /><Relationship Id="rId3" Type="http://schemas.openxmlformats.org/officeDocument/2006/relationships/image" Target="../media/image6.jpeg" /><Relationship Id="rId4" Type="http://schemas.openxmlformats.org/officeDocument/2006/relationships/image" Target="../media/image7.png" /><Relationship Id="rId5" Type="http://schemas.microsoft.com/office/2007/relationships/hdphoto" Target="../media/image93.wdp" /><Relationship Id="rId6" Type="http://schemas.openxmlformats.org/officeDocument/2006/relationships/image" Target="../media/image9.png" /><Relationship Id="rId7" Type="http://schemas.openxmlformats.org/officeDocument/2006/relationships/image" Target="../media/image4.png" /><Relationship Id="rId8" Type="http://schemas.microsoft.com/office/2007/relationships/hdphoto" Target="../media/image94.wdp" /><Relationship Id="rId9" Type="http://schemas.openxmlformats.org/officeDocument/2006/relationships/image" Target="../media/image95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99.png" /><Relationship Id="rId11" Type="http://schemas.microsoft.com/office/2007/relationships/hdphoto" Target="../media/image104.wdp" /><Relationship Id="rId12" Type="http://schemas.openxmlformats.org/officeDocument/2006/relationships/image" Target="../media/image105.png" /><Relationship Id="rId2" Type="http://schemas.openxmlformats.org/officeDocument/2006/relationships/image" Target="../media/image6.jpeg" /><Relationship Id="rId3" Type="http://schemas.openxmlformats.org/officeDocument/2006/relationships/image" Target="../media/image7.png" /><Relationship Id="rId4" Type="http://schemas.microsoft.com/office/2007/relationships/hdphoto" Target="../media/image101.wdp" /><Relationship Id="rId5" Type="http://schemas.openxmlformats.org/officeDocument/2006/relationships/image" Target="../media/image9.png" /><Relationship Id="rId6" Type="http://schemas.openxmlformats.org/officeDocument/2006/relationships/image" Target="../media/image4.png" /><Relationship Id="rId7" Type="http://schemas.microsoft.com/office/2007/relationships/hdphoto" Target="../media/image102.wdp" /><Relationship Id="rId8" Type="http://schemas.openxmlformats.org/officeDocument/2006/relationships/image" Target="../media/image95.jpeg" /><Relationship Id="rId9" Type="http://schemas.microsoft.com/office/2007/relationships/hdphoto" Target="../media/image103.wdp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99.png" /><Relationship Id="rId11" Type="http://schemas.microsoft.com/office/2007/relationships/hdphoto" Target="../media/image110.wdp" /><Relationship Id="rId2" Type="http://schemas.openxmlformats.org/officeDocument/2006/relationships/image" Target="../media/image6.jpeg" /><Relationship Id="rId3" Type="http://schemas.openxmlformats.org/officeDocument/2006/relationships/image" Target="../media/image7.png" /><Relationship Id="rId4" Type="http://schemas.microsoft.com/office/2007/relationships/hdphoto" Target="../media/image106.wdp" /><Relationship Id="rId5" Type="http://schemas.openxmlformats.org/officeDocument/2006/relationships/image" Target="../media/image9.png" /><Relationship Id="rId6" Type="http://schemas.openxmlformats.org/officeDocument/2006/relationships/image" Target="../media/image4.png" /><Relationship Id="rId7" Type="http://schemas.microsoft.com/office/2007/relationships/hdphoto" Target="../media/image107.wdp" /><Relationship Id="rId8" Type="http://schemas.openxmlformats.org/officeDocument/2006/relationships/image" Target="../media/image108.jpeg" /><Relationship Id="rId9" Type="http://schemas.microsoft.com/office/2007/relationships/hdphoto" Target="../media/image109.wdp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99.png" /><Relationship Id="rId11" Type="http://schemas.microsoft.com/office/2007/relationships/hdphoto" Target="../media/image115.wdp" /><Relationship Id="rId2" Type="http://schemas.openxmlformats.org/officeDocument/2006/relationships/image" Target="../media/image6.jpeg" /><Relationship Id="rId3" Type="http://schemas.openxmlformats.org/officeDocument/2006/relationships/image" Target="../media/image7.png" /><Relationship Id="rId4" Type="http://schemas.microsoft.com/office/2007/relationships/hdphoto" Target="../media/image111.wdp" /><Relationship Id="rId5" Type="http://schemas.openxmlformats.org/officeDocument/2006/relationships/image" Target="../media/image9.png" /><Relationship Id="rId6" Type="http://schemas.openxmlformats.org/officeDocument/2006/relationships/image" Target="../media/image4.png" /><Relationship Id="rId7" Type="http://schemas.microsoft.com/office/2007/relationships/hdphoto" Target="../media/image112.wdp" /><Relationship Id="rId8" Type="http://schemas.openxmlformats.org/officeDocument/2006/relationships/image" Target="../media/image113.jpeg" /><Relationship Id="rId9" Type="http://schemas.openxmlformats.org/officeDocument/2006/relationships/image" Target="../media/image114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20.jpeg" /><Relationship Id="rId11" Type="http://schemas.microsoft.com/office/2007/relationships/hdphoto" Target="../media/image121.wdp" /><Relationship Id="rId12" Type="http://schemas.openxmlformats.org/officeDocument/2006/relationships/image" Target="../media/image97.png" /><Relationship Id="rId13" Type="http://schemas.microsoft.com/office/2007/relationships/hdphoto" Target="../media/image122.wdp" /><Relationship Id="rId14" Type="http://schemas.microsoft.com/office/2007/relationships/hdphoto" Target="../media/image123.wdp" /><Relationship Id="rId2" Type="http://schemas.openxmlformats.org/officeDocument/2006/relationships/image" Target="../media/image6.jpeg" /><Relationship Id="rId3" Type="http://schemas.openxmlformats.org/officeDocument/2006/relationships/image" Target="../media/image4.png" /><Relationship Id="rId4" Type="http://schemas.microsoft.com/office/2007/relationships/hdphoto" Target="../media/image116.wdp" /><Relationship Id="rId5" Type="http://schemas.openxmlformats.org/officeDocument/2006/relationships/image" Target="../media/image7.png" /><Relationship Id="rId6" Type="http://schemas.microsoft.com/office/2007/relationships/hdphoto" Target="../media/image117.wdp" /><Relationship Id="rId7" Type="http://schemas.openxmlformats.org/officeDocument/2006/relationships/image" Target="../media/image9.png" /><Relationship Id="rId8" Type="http://schemas.openxmlformats.org/officeDocument/2006/relationships/image" Target="../media/image118.jpeg" /><Relationship Id="rId9" Type="http://schemas.microsoft.com/office/2007/relationships/hdphoto" Target="../media/image119.wdp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28.png" /><Relationship Id="rId11" Type="http://schemas.microsoft.com/office/2007/relationships/hdphoto" Target="../media/image129.wdp" /><Relationship Id="rId12" Type="http://schemas.openxmlformats.org/officeDocument/2006/relationships/image" Target="../media/image130.png" /><Relationship Id="rId13" Type="http://schemas.microsoft.com/office/2007/relationships/hdphoto" Target="../media/image131.wdp" /><Relationship Id="rId2" Type="http://schemas.openxmlformats.org/officeDocument/2006/relationships/image" Target="../media/image6.jpeg" /><Relationship Id="rId3" Type="http://schemas.openxmlformats.org/officeDocument/2006/relationships/image" Target="../media/image4.png" /><Relationship Id="rId4" Type="http://schemas.microsoft.com/office/2007/relationships/hdphoto" Target="../media/image124.wdp" /><Relationship Id="rId5" Type="http://schemas.openxmlformats.org/officeDocument/2006/relationships/image" Target="../media/image7.png" /><Relationship Id="rId6" Type="http://schemas.microsoft.com/office/2007/relationships/hdphoto" Target="../media/image125.wdp" /><Relationship Id="rId7" Type="http://schemas.openxmlformats.org/officeDocument/2006/relationships/image" Target="../media/image9.png" /><Relationship Id="rId8" Type="http://schemas.openxmlformats.org/officeDocument/2006/relationships/image" Target="../media/image126.jpeg" /><Relationship Id="rId9" Type="http://schemas.openxmlformats.org/officeDocument/2006/relationships/image" Target="../media/image127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37.jpeg" /><Relationship Id="rId11" Type="http://schemas.microsoft.com/office/2007/relationships/hdphoto" Target="../media/image138.wdp" /><Relationship Id="rId12" Type="http://schemas.openxmlformats.org/officeDocument/2006/relationships/image" Target="../media/image4.png" /><Relationship Id="rId13" Type="http://schemas.microsoft.com/office/2007/relationships/hdphoto" Target="../media/image139.wdp" /><Relationship Id="rId2" Type="http://schemas.openxmlformats.org/officeDocument/2006/relationships/image" Target="../media/image6.jpeg" /><Relationship Id="rId3" Type="http://schemas.openxmlformats.org/officeDocument/2006/relationships/image" Target="../media/image7.png" /><Relationship Id="rId4" Type="http://schemas.microsoft.com/office/2007/relationships/hdphoto" Target="../media/image132.wdp" /><Relationship Id="rId5" Type="http://schemas.openxmlformats.org/officeDocument/2006/relationships/image" Target="../media/image9.png" /><Relationship Id="rId6" Type="http://schemas.openxmlformats.org/officeDocument/2006/relationships/image" Target="../media/image133.jpeg" /><Relationship Id="rId7" Type="http://schemas.microsoft.com/office/2007/relationships/hdphoto" Target="../media/image134.wdp" /><Relationship Id="rId8" Type="http://schemas.openxmlformats.org/officeDocument/2006/relationships/image" Target="../media/image135.jpeg" /><Relationship Id="rId9" Type="http://schemas.microsoft.com/office/2007/relationships/hdphoto" Target="../media/image136.wdp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microsoft.com/office/2007/relationships/hdphoto" Target="../media/image13.wdp" /><Relationship Id="rId11" Type="http://schemas.openxmlformats.org/officeDocument/2006/relationships/image" Target="../media/image14.png" /><Relationship Id="rId12" Type="http://schemas.openxmlformats.org/officeDocument/2006/relationships/image" Target="../media/image15.png" /><Relationship Id="rId13" Type="http://schemas.microsoft.com/office/2007/relationships/hdphoto" Target="../media/image16.wdp" /><Relationship Id="rId14" Type="http://schemas.openxmlformats.org/officeDocument/2006/relationships/image" Target="../media/image17.png" /><Relationship Id="rId15" Type="http://schemas.openxmlformats.org/officeDocument/2006/relationships/image" Target="../media/image18.png" /><Relationship Id="rId16" Type="http://schemas.openxmlformats.org/officeDocument/2006/relationships/image" Target="../media/image19.png" /><Relationship Id="rId17" Type="http://schemas.microsoft.com/office/2007/relationships/hdphoto" Target="../media/image20.wdp" /><Relationship Id="rId18" Type="http://schemas.openxmlformats.org/officeDocument/2006/relationships/image" Target="../media/image21.png" /><Relationship Id="rId19" Type="http://schemas.microsoft.com/office/2007/relationships/hdphoto" Target="../media/image22.wdp" /><Relationship Id="rId2" Type="http://schemas.openxmlformats.org/officeDocument/2006/relationships/image" Target="../media/image6.jpeg" /><Relationship Id="rId20" Type="http://schemas.openxmlformats.org/officeDocument/2006/relationships/image" Target="../media/image23.png" /><Relationship Id="rId21" Type="http://schemas.openxmlformats.org/officeDocument/2006/relationships/image" Target="../media/image24.png" /><Relationship Id="rId22" Type="http://schemas.microsoft.com/office/2007/relationships/hdphoto" Target="../media/image25.wdp" /><Relationship Id="rId23" Type="http://schemas.openxmlformats.org/officeDocument/2006/relationships/image" Target="../media/image26.png" /><Relationship Id="rId24" Type="http://schemas.microsoft.com/office/2007/relationships/hdphoto" Target="../media/image27.wdp" /><Relationship Id="rId3" Type="http://schemas.openxmlformats.org/officeDocument/2006/relationships/image" Target="../media/image7.png" /><Relationship Id="rId4" Type="http://schemas.microsoft.com/office/2007/relationships/hdphoto" Target="../media/image8.wdp" /><Relationship Id="rId5" Type="http://schemas.openxmlformats.org/officeDocument/2006/relationships/image" Target="../media/image9.png" /><Relationship Id="rId6" Type="http://schemas.openxmlformats.org/officeDocument/2006/relationships/image" Target="../media/image4.png" /><Relationship Id="rId7" Type="http://schemas.microsoft.com/office/2007/relationships/hdphoto" Target="../media/image10.wdp" /><Relationship Id="rId8" Type="http://schemas.openxmlformats.org/officeDocument/2006/relationships/image" Target="../media/image11.png" /><Relationship Id="rId9" Type="http://schemas.openxmlformats.org/officeDocument/2006/relationships/image" Target="../media/image12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jpeg" /><Relationship Id="rId3" Type="http://schemas.openxmlformats.org/officeDocument/2006/relationships/image" Target="../media/image4.png" /><Relationship Id="rId4" Type="http://schemas.microsoft.com/office/2007/relationships/hdphoto" Target="../media/image140.wdp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2.png" /><Relationship Id="rId11" Type="http://schemas.openxmlformats.org/officeDocument/2006/relationships/image" Target="../media/image33.png" /><Relationship Id="rId12" Type="http://schemas.openxmlformats.org/officeDocument/2006/relationships/image" Target="../media/image34.png" /><Relationship Id="rId2" Type="http://schemas.openxmlformats.org/officeDocument/2006/relationships/image" Target="../media/image6.jpeg" /><Relationship Id="rId3" Type="http://schemas.openxmlformats.org/officeDocument/2006/relationships/image" Target="../media/image7.png" /><Relationship Id="rId4" Type="http://schemas.microsoft.com/office/2007/relationships/hdphoto" Target="../media/image28.wdp" /><Relationship Id="rId5" Type="http://schemas.openxmlformats.org/officeDocument/2006/relationships/image" Target="../media/image9.png" /><Relationship Id="rId6" Type="http://schemas.openxmlformats.org/officeDocument/2006/relationships/image" Target="../media/image4.png" /><Relationship Id="rId7" Type="http://schemas.microsoft.com/office/2007/relationships/hdphoto" Target="../media/image29.wdp" /><Relationship Id="rId8" Type="http://schemas.openxmlformats.org/officeDocument/2006/relationships/image" Target="../media/image30.png" /><Relationship Id="rId9" Type="http://schemas.openxmlformats.org/officeDocument/2006/relationships/image" Target="../media/image31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9.png" /><Relationship Id="rId11" Type="http://schemas.openxmlformats.org/officeDocument/2006/relationships/chart" Target="../charts/chart1.xml" /><Relationship Id="rId12" Type="http://schemas.openxmlformats.org/officeDocument/2006/relationships/image" Target="../media/image40.png" /><Relationship Id="rId13" Type="http://schemas.openxmlformats.org/officeDocument/2006/relationships/image" Target="../media/image41.png" /><Relationship Id="rId14" Type="http://schemas.openxmlformats.org/officeDocument/2006/relationships/image" Target="../media/image42.png" /><Relationship Id="rId2" Type="http://schemas.openxmlformats.org/officeDocument/2006/relationships/image" Target="../media/image6.jpeg" /><Relationship Id="rId3" Type="http://schemas.openxmlformats.org/officeDocument/2006/relationships/image" Target="../media/image7.png" /><Relationship Id="rId4" Type="http://schemas.microsoft.com/office/2007/relationships/hdphoto" Target="../media/image35.wdp" /><Relationship Id="rId5" Type="http://schemas.openxmlformats.org/officeDocument/2006/relationships/image" Target="../media/image9.png" /><Relationship Id="rId6" Type="http://schemas.openxmlformats.org/officeDocument/2006/relationships/image" Target="../media/image4.png" /><Relationship Id="rId7" Type="http://schemas.microsoft.com/office/2007/relationships/hdphoto" Target="../media/image36.wdp" /><Relationship Id="rId8" Type="http://schemas.openxmlformats.org/officeDocument/2006/relationships/image" Target="../media/image37.png" /><Relationship Id="rId9" Type="http://schemas.microsoft.com/office/2007/relationships/hdphoto" Target="../media/image38.wdp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47.png" /><Relationship Id="rId11" Type="http://schemas.microsoft.com/office/2007/relationships/hdphoto" Target="../media/image48.wdp" /><Relationship Id="rId12" Type="http://schemas.openxmlformats.org/officeDocument/2006/relationships/image" Target="../media/image49.png" /><Relationship Id="rId13" Type="http://schemas.microsoft.com/office/2007/relationships/hdphoto" Target="../media/image50.wdp" /><Relationship Id="rId14" Type="http://schemas.openxmlformats.org/officeDocument/2006/relationships/image" Target="../media/image51.png" /><Relationship Id="rId15" Type="http://schemas.openxmlformats.org/officeDocument/2006/relationships/image" Target="../media/image52.png" /><Relationship Id="rId2" Type="http://schemas.openxmlformats.org/officeDocument/2006/relationships/image" Target="../media/image6.jpeg" /><Relationship Id="rId3" Type="http://schemas.openxmlformats.org/officeDocument/2006/relationships/image" Target="../media/image7.png" /><Relationship Id="rId4" Type="http://schemas.microsoft.com/office/2007/relationships/hdphoto" Target="../media/image43.wdp" /><Relationship Id="rId5" Type="http://schemas.openxmlformats.org/officeDocument/2006/relationships/image" Target="../media/image9.png" /><Relationship Id="rId6" Type="http://schemas.openxmlformats.org/officeDocument/2006/relationships/image" Target="../media/image4.png" /><Relationship Id="rId7" Type="http://schemas.microsoft.com/office/2007/relationships/hdphoto" Target="../media/image44.wdp" /><Relationship Id="rId8" Type="http://schemas.openxmlformats.org/officeDocument/2006/relationships/image" Target="../media/image45.png" /><Relationship Id="rId9" Type="http://schemas.openxmlformats.org/officeDocument/2006/relationships/image" Target="../media/image46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57.png" /><Relationship Id="rId11" Type="http://schemas.microsoft.com/office/2007/relationships/hdphoto" Target="../media/image58.wdp" /><Relationship Id="rId12" Type="http://schemas.openxmlformats.org/officeDocument/2006/relationships/image" Target="../media/image59.png" /><Relationship Id="rId2" Type="http://schemas.openxmlformats.org/officeDocument/2006/relationships/image" Target="../media/image6.jpeg" /><Relationship Id="rId3" Type="http://schemas.openxmlformats.org/officeDocument/2006/relationships/image" Target="../media/image7.png" /><Relationship Id="rId4" Type="http://schemas.microsoft.com/office/2007/relationships/hdphoto" Target="../media/image53.wdp" /><Relationship Id="rId5" Type="http://schemas.openxmlformats.org/officeDocument/2006/relationships/image" Target="../media/image9.png" /><Relationship Id="rId6" Type="http://schemas.openxmlformats.org/officeDocument/2006/relationships/image" Target="../media/image4.png" /><Relationship Id="rId7" Type="http://schemas.microsoft.com/office/2007/relationships/hdphoto" Target="../media/image54.wdp" /><Relationship Id="rId8" Type="http://schemas.openxmlformats.org/officeDocument/2006/relationships/image" Target="../media/image55.png" /><Relationship Id="rId9" Type="http://schemas.openxmlformats.org/officeDocument/2006/relationships/image" Target="../media/image56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64.png" /><Relationship Id="rId11" Type="http://schemas.openxmlformats.org/officeDocument/2006/relationships/image" Target="../media/image65.png" /><Relationship Id="rId2" Type="http://schemas.openxmlformats.org/officeDocument/2006/relationships/image" Target="../media/image6.jpeg" /><Relationship Id="rId3" Type="http://schemas.openxmlformats.org/officeDocument/2006/relationships/image" Target="../media/image7.png" /><Relationship Id="rId4" Type="http://schemas.microsoft.com/office/2007/relationships/hdphoto" Target="../media/image60.wdp" /><Relationship Id="rId5" Type="http://schemas.openxmlformats.org/officeDocument/2006/relationships/image" Target="../media/image9.png" /><Relationship Id="rId6" Type="http://schemas.openxmlformats.org/officeDocument/2006/relationships/image" Target="../media/image4.png" /><Relationship Id="rId7" Type="http://schemas.microsoft.com/office/2007/relationships/hdphoto" Target="../media/image61.wdp" /><Relationship Id="rId8" Type="http://schemas.openxmlformats.org/officeDocument/2006/relationships/image" Target="../media/image62.png" /><Relationship Id="rId9" Type="http://schemas.openxmlformats.org/officeDocument/2006/relationships/image" Target="../media/image63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jpeg" /><Relationship Id="rId3" Type="http://schemas.openxmlformats.org/officeDocument/2006/relationships/image" Target="../media/image7.png" /><Relationship Id="rId4" Type="http://schemas.microsoft.com/office/2007/relationships/hdphoto" Target="../media/image66.wdp" /><Relationship Id="rId5" Type="http://schemas.openxmlformats.org/officeDocument/2006/relationships/image" Target="../media/image9.png" /><Relationship Id="rId6" Type="http://schemas.openxmlformats.org/officeDocument/2006/relationships/image" Target="../media/image4.png" /><Relationship Id="rId7" Type="http://schemas.microsoft.com/office/2007/relationships/hdphoto" Target="../media/image67.wdp" /><Relationship Id="rId8" Type="http://schemas.openxmlformats.org/officeDocument/2006/relationships/image" Target="../media/image68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jpeg" /><Relationship Id="rId3" Type="http://schemas.openxmlformats.org/officeDocument/2006/relationships/image" Target="../media/image7.png" /><Relationship Id="rId4" Type="http://schemas.microsoft.com/office/2007/relationships/hdphoto" Target="../media/image69.wdp" /><Relationship Id="rId5" Type="http://schemas.openxmlformats.org/officeDocument/2006/relationships/image" Target="../media/image9.png" /><Relationship Id="rId6" Type="http://schemas.openxmlformats.org/officeDocument/2006/relationships/image" Target="../media/image4.png" /><Relationship Id="rId7" Type="http://schemas.microsoft.com/office/2007/relationships/hdphoto" Target="../media/image70.wdp" /><Relationship Id="rId8" Type="http://schemas.openxmlformats.org/officeDocument/2006/relationships/image" Target="../media/image71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>
          <a:gsLst>
            <a:gs pos="0">
              <a:srgbClr val="534698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63B62D-A970-29E0-1F80-6C90D6052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9255" y="2197036"/>
            <a:ext cx="5613619" cy="1372107"/>
          </a:xfrm>
        </p:spPr>
        <p:txBody>
          <a:bodyPr/>
          <a:lstStyle/>
          <a:p>
            <a:pPr algn="ctr">
              <a:lnSpc>
                <a:spcPct val="130000"/>
              </a:lnSpc>
            </a:pPr>
            <a:r>
              <a:rPr lang="ru-RU" sz="360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 МОТОТРАНСПОРТЕ </a:t>
            </a:r>
            <a:br>
              <a:rPr lang="ru-RU" sz="360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 ПРАВИЛАМ</a:t>
            </a:r>
            <a:endParaRPr lang="ru-RU" sz="360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CEBEB38-F124-742E-1AEC-4873D79091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9255" y="5321678"/>
            <a:ext cx="7013342" cy="709938"/>
          </a:xfrm>
        </p:spPr>
        <p:txBody>
          <a:bodyPr/>
          <a:lstStyle/>
          <a:p>
            <a:r>
              <a:rPr lang="ru-RU">
                <a:solidFill>
                  <a:schemeClr val="tx2">
                    <a:lumMod val="60000"/>
                    <a:lumOff val="40000"/>
                  </a:schemeClr>
                </a:solidFill>
                <a:ea typeface="PT Astra Serif" panose="020a0603040505020204" pitchFamily="18" charset="-52"/>
                <a:cs typeface="Times New Roman" panose="02020603050405020304" pitchFamily="18" charset="0"/>
              </a:rPr>
              <a:t>Научный центр БДД МВД России</a:t>
            </a:r>
          </a:p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80F447A-D4A0-0748-C560-C8CC684F45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mtClean="0"/>
              <a:t>Москва, 2025</a:t>
            </a:r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7539253" y="593057"/>
            <a:ext cx="5187966" cy="5683579"/>
            <a:chOff x="1630811" y="5"/>
            <a:chExt cx="5187966" cy="5683579"/>
          </a:xfrm>
          <a:scene3d>
            <a:camera prst="orthographicFront"/>
            <a:lightRig rig="threePt" dir="t"/>
          </a:scene3d>
        </p:grpSpPr>
        <p:sp>
          <p:nvSpPr>
            <p:cNvPr id="6" name="Шестиугольник 5"/>
            <p:cNvSpPr/>
            <p:nvPr/>
          </p:nvSpPr>
          <p:spPr>
            <a:xfrm rot="5400000">
              <a:off x="1383004" y="247812"/>
              <a:ext cx="5683579" cy="5187966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0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r="10690"/>
              </a:stretch>
            </a:blipFill>
            <a:ln>
              <a:noFill/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7" name="Шестиугольник 4"/>
            <p:cNvSpPr/>
            <p:nvPr/>
          </p:nvSpPr>
          <p:spPr>
            <a:xfrm>
              <a:off x="2457771" y="905968"/>
              <a:ext cx="3534044" cy="38716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6500" kern="1200"/>
                <a:t> </a:t>
              </a:r>
            </a:p>
          </p:txBody>
        </p:sp>
      </p:grpSp>
      <p:pic>
        <p:nvPicPr>
          <p:cNvPr id="8" name="Объект 3">
            <a:extLst>
              <a:ext uri="{FF2B5EF4-FFF2-40B4-BE49-F238E27FC236}">
                <a16:creationId xmlns="" xmlns:a16="http://schemas.microsoft.com/office/drawing/2014/main" id="{A4A4C983-4CC5-4C59-B42D-2BE162C40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99" b="95276" l="4808" r="973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5" t="9857" r="5619" b="6267"/>
          <a:stretch>
            <a:fillRect/>
          </a:stretch>
        </p:blipFill>
        <p:spPr>
          <a:xfrm>
            <a:off x="528741" y="5299300"/>
            <a:ext cx="772047" cy="66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0961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5" name="Группа 4"/>
          <p:cNvGrpSpPr/>
          <p:nvPr/>
        </p:nvGrpSpPr>
        <p:grpSpPr>
          <a:xfrm>
            <a:off x="-297594" y="0"/>
            <a:ext cx="12503662" cy="6872068"/>
            <a:chOff x="-297594" y="0"/>
            <a:chExt cx="12503662" cy="6872068"/>
          </a:xfrm>
        </p:grpSpPr>
        <p:pic>
          <p:nvPicPr>
            <p:cNvPr id="25" name="Объект 4" descr="Следы автомобильных огней ночью">
              <a:extLst>
                <a:ext uri="{FF2B5EF4-FFF2-40B4-BE49-F238E27FC236}">
                  <a16:creationId xmlns="" xmlns:a16="http://schemas.microsoft.com/office/drawing/2014/main" id="{78288EA3-78D5-4FFC-822F-E49524E61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40" y="0"/>
              <a:ext cx="12217008" cy="6872068"/>
            </a:xfrm>
            <a:prstGeom prst="rect">
              <a:avLst/>
            </a:prstGeom>
          </p:spPr>
        </p:pic>
        <p:grpSp>
          <p:nvGrpSpPr>
            <p:cNvPr id="4" name="Группа 3"/>
            <p:cNvGrpSpPr/>
            <p:nvPr/>
          </p:nvGrpSpPr>
          <p:grpSpPr>
            <a:xfrm>
              <a:off x="-297594" y="688380"/>
              <a:ext cx="12387138" cy="996672"/>
              <a:chOff x="-97569" y="164237"/>
              <a:chExt cx="12387138" cy="996672"/>
            </a:xfrm>
          </p:grpSpPr>
          <p:pic>
            <p:nvPicPr>
              <p:cNvPr id="30" name="Picture 10" descr="Picture background">
                <a:extLst>
                  <a:ext uri="{FF2B5EF4-FFF2-40B4-BE49-F238E27FC236}">
                    <a16:creationId xmlns="" xmlns:a16="http://schemas.microsoft.com/office/drawing/2014/main" id="{245E28DF-E276-45DC-A3F1-7CBB087B20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313" r="95375">
                            <a14:foregroundMark x1="89938" y1="78824" x2="89938" y2="78824"/>
                            <a14:foregroundMark x1="92375" y1="79353" x2="92375" y2="79353"/>
                            <a14:foregroundMark x1="95375" y1="81824" x2="95375" y2="81824"/>
                            <a14:foregroundMark x1="94688" y1="81176" x2="94688" y2="81176"/>
                            <a14:foregroundMark x1="18938" y1="80118" x2="18938" y2="80118"/>
                            <a14:foregroundMark x1="15500" y1="80765" x2="15500" y2="80765"/>
                            <a14:foregroundMark x1="12937" y1="82118" x2="12937" y2="82118"/>
                            <a14:foregroundMark x1="12625" y1="81000" x2="12625" y2="81000"/>
                            <a14:foregroundMark x1="11313" y1="81176" x2="11313" y2="81176"/>
                            <a14:foregroundMark x1="12500" y1="84412" x2="12500" y2="84412"/>
                            <a14:foregroundMark x1="10688" y1="83235" x2="10688" y2="83235"/>
                            <a14:foregroundMark x1="10875" y1="82471" x2="10875" y2="82471"/>
                            <a14:foregroundMark x1="9500" y1="81118" x2="9500" y2="81118"/>
                            <a14:foregroundMark x1="9625" y1="81176" x2="9625" y2="81176"/>
                            <a14:foregroundMark x1="8188" y1="82353" x2="8188" y2="82353"/>
                            <a14:foregroundMark x1="7938" y1="82412" x2="7938" y2="82412"/>
                            <a14:foregroundMark x1="9625" y1="81294" x2="9625" y2="81294"/>
                            <a14:foregroundMark x1="10313" y1="84529" x2="10313" y2="84529"/>
                            <a14:foregroundMark x1="9813" y1="84118" x2="9813" y2="84118"/>
                            <a14:foregroundMark x1="8563" y1="81235" x2="8563" y2="81235"/>
                            <a14:foregroundMark x1="9625" y1="81118" x2="9625" y2="81118"/>
                            <a14:foregroundMark x1="7375" y1="82353" x2="7375" y2="82353"/>
                            <a14:foregroundMark x1="8250" y1="82529" x2="8250" y2="82529"/>
                            <a14:foregroundMark x1="9625" y1="82353" x2="9625" y2="82353"/>
                            <a14:foregroundMark x1="8250" y1="84118" x2="8250" y2="84118"/>
                            <a14:foregroundMark x1="7000" y1="84176" x2="7000" y2="84176"/>
                            <a14:foregroundMark x1="4313" y1="84235" x2="4313" y2="8423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948" b="13740"/>
              <a:stretch>
                <a:fillRect/>
              </a:stretch>
            </p:blipFill>
            <p:spPr bwMode="auto">
              <a:xfrm flipV="1">
                <a:off x="-97569" y="958974"/>
                <a:ext cx="12387138" cy="201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14" descr="Picture background">
                <a:extLst>
                  <a:ext uri="{FF2B5EF4-FFF2-40B4-BE49-F238E27FC236}">
                    <a16:creationId xmlns="" xmlns:a16="http://schemas.microsoft.com/office/drawing/2014/main" id="{8A3B7F92-281A-40E2-8A5F-C931604487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389304">
                <a:off x="10481028" y="164237"/>
                <a:ext cx="1060417" cy="95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BB7089B5-6B05-4297-B599-95DDBEE6DAB4}"/>
                  </a:ext>
                </a:extLst>
              </p:cNvPr>
              <p:cNvSpPr txBox="1"/>
              <p:nvPr/>
            </p:nvSpPr>
            <p:spPr>
              <a:xfrm>
                <a:off x="0" y="271573"/>
                <a:ext cx="115584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b="1">
                    <a:solidFill>
                      <a:srgbClr val="C00000"/>
                    </a:solidFill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Мототранспорт: знай разницу</a:t>
                </a:r>
              </a:p>
            </p:txBody>
          </p:sp>
        </p:grpSp>
        <p:sp>
          <p:nvSpPr>
            <p:cNvPr id="43" name="Нижний колонтитул 5">
              <a:extLst>
                <a:ext uri="{FF2B5EF4-FFF2-40B4-BE49-F238E27FC236}">
                  <a16:creationId xmlns="" xmlns:a16="http://schemas.microsoft.com/office/drawing/2014/main" id="{8C039474-5A2C-4D3D-9B3C-E8F0F4DA7FBD}"/>
                </a:ext>
              </a:extLst>
            </p:cNvPr>
            <p:cNvSpPr txBox="1"/>
            <p:nvPr/>
          </p:nvSpPr>
          <p:spPr>
            <a:xfrm>
              <a:off x="937686" y="6377924"/>
              <a:ext cx="2946801" cy="396675"/>
            </a:xfrm>
            <a:prstGeom prst="rect">
              <a:avLst/>
            </a:prstGeom>
          </p:spPr>
          <p:txBody>
            <a:bodyPr vert="horz" lIns="74295" tIns="37148" rIns="74295" bIns="37148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75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300">
                  <a:solidFill>
                    <a:srgbClr val="93A2B7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anose="02020603050405020304" pitchFamily="18" charset="0"/>
                </a:rPr>
                <a:t>Научный центр БДД МВД России</a:t>
              </a:r>
            </a:p>
          </p:txBody>
        </p:sp>
        <p:pic>
          <p:nvPicPr>
            <p:cNvPr id="44" name="Объект 3">
              <a:extLst>
                <a:ext uri="{FF2B5EF4-FFF2-40B4-BE49-F238E27FC236}">
                  <a16:creationId xmlns="" xmlns:a16="http://schemas.microsoft.com/office/drawing/2014/main" id="{A4A4C983-4CC5-4C59-B42D-2BE162C40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99" b="95276" l="4808" r="973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5" t="9857" r="5619" b="6267"/>
            <a:stretch>
              <a:fillRect/>
            </a:stretch>
          </p:blipFill>
          <p:spPr>
            <a:xfrm>
              <a:off x="370935" y="6127877"/>
              <a:ext cx="772047" cy="661755"/>
            </a:xfrm>
            <a:prstGeom prst="rect">
              <a:avLst/>
            </a:prstGeom>
          </p:spPr>
        </p:pic>
        <p:grpSp>
          <p:nvGrpSpPr>
            <p:cNvPr id="45" name="Группа 44"/>
            <p:cNvGrpSpPr/>
            <p:nvPr/>
          </p:nvGrpSpPr>
          <p:grpSpPr>
            <a:xfrm>
              <a:off x="387350" y="1686241"/>
              <a:ext cx="11582400" cy="4676650"/>
              <a:chOff x="609600" y="1451228"/>
              <a:chExt cx="11582400" cy="4676650"/>
            </a:xfrm>
          </p:grpSpPr>
          <p:grpSp>
            <p:nvGrpSpPr>
              <p:cNvPr id="46" name="Группа 45"/>
              <p:cNvGrpSpPr/>
              <p:nvPr/>
            </p:nvGrpSpPr>
            <p:grpSpPr>
              <a:xfrm>
                <a:off x="609600" y="1451228"/>
                <a:ext cx="11582400" cy="4676650"/>
                <a:chOff x="609600" y="1451228"/>
                <a:chExt cx="11582400" cy="4676650"/>
              </a:xfrm>
            </p:grpSpPr>
            <p:grpSp>
              <p:nvGrpSpPr>
                <p:cNvPr id="48" name="Группа 47"/>
                <p:cNvGrpSpPr/>
                <p:nvPr/>
              </p:nvGrpSpPr>
              <p:grpSpPr>
                <a:xfrm>
                  <a:off x="609600" y="1451228"/>
                  <a:ext cx="4729986" cy="4676650"/>
                  <a:chOff x="609600" y="1451228"/>
                  <a:chExt cx="4729986" cy="4676650"/>
                </a:xfrm>
              </p:grpSpPr>
              <p:grpSp>
                <p:nvGrpSpPr>
                  <p:cNvPr id="55" name="Группа 54"/>
                  <p:cNvGrpSpPr/>
                  <p:nvPr/>
                </p:nvGrpSpPr>
                <p:grpSpPr>
                  <a:xfrm>
                    <a:off x="937686" y="3222743"/>
                    <a:ext cx="4401900" cy="2905135"/>
                    <a:chOff x="4166772" y="3254899"/>
                    <a:chExt cx="4401900" cy="2905135"/>
                  </a:xfrm>
                </p:grpSpPr>
                <p:pic>
                  <p:nvPicPr>
                    <p:cNvPr id="57" name="Picture 2" descr="Мотоцикл GR7 F250A 4T Enduro Lite 21/1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971" t="16619" r="9420" b="16476"/>
                    <a:stretch>
                      <a:fillRect/>
                    </a:stretch>
                  </p:blipFill>
                  <p:spPr bwMode="auto">
                    <a:xfrm>
                      <a:off x="4166772" y="3254899"/>
                      <a:ext cx="2149311" cy="157427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58" name="Picture 4" descr="Кроссовый мотоцикл KTM 450 SX-F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533" t="27864" r="13204" b="21053"/>
                    <a:stretch>
                      <a:fillRect/>
                    </a:stretch>
                  </p:blipFill>
                  <p:spPr bwMode="auto">
                    <a:xfrm>
                      <a:off x="5241427" y="4139692"/>
                      <a:ext cx="2186844" cy="1378965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59" name="Picture 6" descr="Мотоцикл FAIDET PR300 MAX WP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817" t="28218" r="11988" b="20680"/>
                    <a:stretch>
                      <a:fillRect/>
                    </a:stretch>
                  </p:blipFill>
                  <p:spPr bwMode="auto">
                    <a:xfrm>
                      <a:off x="6432053" y="4829174"/>
                      <a:ext cx="2136619" cy="133086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609600" y="1451228"/>
                    <a:ext cx="4116010" cy="20313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b="1" i="1"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Спортивный мотоинвентарь</a:t>
                    </a:r>
                    <a:endParaRPr lang="ru-RU">
                      <a:latin typeface="PT Astra Serif" panose="020a0603040505020204" pitchFamily="18" charset="-52"/>
                      <a:ea typeface="PT Astra Serif" panose="020a0603040505020204" pitchFamily="18" charset="-52"/>
                    </a:endParaRPr>
                  </a:p>
                  <a:p>
                    <a:pPr algn="ctr"/>
                    <a:r>
                      <a:rPr lang="ru-RU"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для передвижения </a:t>
                    </a:r>
                  </a:p>
                  <a:p>
                    <a:pPr algn="ctr"/>
                    <a:r>
                      <a:rPr lang="ru-RU"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на специально оборудованных площадках и закрытых трассах - внедорожные мотоциклы </a:t>
                    </a:r>
                  </a:p>
                  <a:p>
                    <a:pPr algn="ctr"/>
                    <a:r>
                      <a:rPr lang="ru-RU"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(кроссовые мотоциклы, питбайки, эндуро, мотарды, триальные и др.) </a:t>
                    </a:r>
                  </a:p>
                </p:txBody>
              </p:sp>
            </p:grpSp>
            <p:grpSp>
              <p:nvGrpSpPr>
                <p:cNvPr id="49" name="Группа 48"/>
                <p:cNvGrpSpPr/>
                <p:nvPr/>
              </p:nvGrpSpPr>
              <p:grpSpPr>
                <a:xfrm>
                  <a:off x="6833920" y="1460450"/>
                  <a:ext cx="5358080" cy="4493527"/>
                  <a:chOff x="6833920" y="1460450"/>
                  <a:chExt cx="5358080" cy="4493527"/>
                </a:xfrm>
              </p:grpSpPr>
              <p:grpSp>
                <p:nvGrpSpPr>
                  <p:cNvPr id="51" name="Группа 50"/>
                  <p:cNvGrpSpPr/>
                  <p:nvPr/>
                </p:nvGrpSpPr>
                <p:grpSpPr>
                  <a:xfrm>
                    <a:off x="6833920" y="1460450"/>
                    <a:ext cx="3358421" cy="2274528"/>
                    <a:chOff x="4360141" y="2010925"/>
                    <a:chExt cx="3358421" cy="2274528"/>
                  </a:xfrm>
                </p:grpSpPr>
                <p:pic>
                  <p:nvPicPr>
                    <p:cNvPr id="53" name="Рисунок 52"/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45296" y="2569715"/>
                      <a:ext cx="1573266" cy="171573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4" name="Рисунок 53"/>
                    <p:cNvPicPr>
                      <a:picLocks noChangeAspect="1"/>
                    </p:cNvPicPr>
                    <p:nvPr/>
                  </p:nvPicPr>
                  <p:blipFill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360141" y="2010925"/>
                      <a:ext cx="2026589" cy="1591562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8075990" y="4753648"/>
                    <a:ext cx="4116010" cy="12003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b="1" i="1"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Мототранспортные средства </a:t>
                    </a:r>
                  </a:p>
                  <a:p>
                    <a:pPr algn="ctr"/>
                    <a:r>
                      <a:rPr lang="ru-RU" b="1" i="1"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для передвижения </a:t>
                    </a:r>
                  </a:p>
                  <a:p>
                    <a:pPr algn="ctr"/>
                    <a:r>
                      <a:rPr lang="ru-RU" b="1" i="1"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по дорогам общего пользования</a:t>
                    </a:r>
                    <a:r>
                      <a:rPr lang="ru-RU"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 (мотоциклы, мопеды)</a:t>
                    </a:r>
                  </a:p>
                </p:txBody>
              </p:sp>
            </p:grpSp>
            <p:sp>
              <p:nvSpPr>
                <p:cNvPr id="50" name="TextBox 49"/>
                <p:cNvSpPr txBox="1"/>
                <p:nvPr/>
              </p:nvSpPr>
              <p:spPr>
                <a:xfrm>
                  <a:off x="3761634" y="3623111"/>
                  <a:ext cx="5193040" cy="830997"/>
                </a:xfrm>
                <a:prstGeom prst="rect">
                  <a:avLst/>
                </a:prstGeom>
                <a:noFill/>
                <a:scene3d>
                  <a:camera prst="isometricLeftDown"/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4800" b="1">
                      <a:solidFill>
                        <a:srgbClr val="C00000"/>
                      </a:solidFill>
                      <a:effectLst>
                        <a:reflection blurRad="6350" stA="60000" endA="900" endPos="58000" dir="5400000" sy="-100000" algn="bl" rotWithShape="0"/>
                      </a:effectLst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МОТОТЕХНИКА</a:t>
                  </a:r>
                </a:p>
              </p:txBody>
            </p:sp>
          </p:grpSp>
          <p:pic>
            <p:nvPicPr>
              <p:cNvPr id="47" name="Picture 4" descr="Picture background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994" b="93447" l="9585" r="89617">
                            <a14:foregroundMark x1="42652" y1="2564" x2="42652" y2="2564"/>
                            <a14:foregroundMark x1="66613" y1="92308" x2="66613" y2="92308"/>
                            <a14:foregroundMark x1="65974" y1="93447" x2="65974" y2="93447"/>
                            <a14:foregroundMark x1="64856" y1="7407" x2="64856" y2="7407"/>
                            <a14:foregroundMark x1="70128" y1="44729" x2="70128" y2="44729"/>
                            <a14:foregroundMark x1="31310" y1="33048" x2="31310" y2="33048"/>
                            <a14:foregroundMark x1="30671" y1="30484" x2="30671" y2="30484"/>
                            <a14:foregroundMark x1="32268" y1="29345" x2="32268" y2="29345"/>
                            <a14:foregroundMark x1="50479" y1="10541" x2="50479" y2="10541"/>
                            <a14:foregroundMark x1="62300" y1="11396" x2="62300" y2="11396"/>
                            <a14:foregroundMark x1="50799" y1="12251" x2="50799" y2="12251"/>
                            <a14:foregroundMark x1="47923" y1="9117" x2="47923" y2="9117"/>
                            <a14:backgroundMark x1="32428" y1="30769" x2="32428" y2="30769"/>
                            <a14:backgroundMark x1="65495" y1="67806" x2="65495" y2="67806"/>
                            <a14:backgroundMark x1="69968" y1="68661" x2="69968" y2="68661"/>
                            <a14:backgroundMark x1="70607" y1="74929" x2="70607" y2="74929"/>
                            <a14:backgroundMark x1="65655" y1="83476" x2="65655" y2="83476"/>
                            <a14:backgroundMark x1="63898" y1="79487" x2="63898" y2="7948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524" t="698" r="23898" b="6645"/>
              <a:stretch>
                <a:fillRect/>
              </a:stretch>
            </p:blipFill>
            <p:spPr bwMode="auto">
              <a:xfrm>
                <a:off x="10001747" y="3052012"/>
                <a:ext cx="1147666" cy="11340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887717553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49" name="Группа 48"/>
          <p:cNvGrpSpPr/>
          <p:nvPr/>
        </p:nvGrpSpPr>
        <p:grpSpPr>
          <a:xfrm>
            <a:off x="-269019" y="-14068"/>
            <a:ext cx="12486027" cy="6872068"/>
            <a:chOff x="-269019" y="-14068"/>
            <a:chExt cx="12486027" cy="6872068"/>
          </a:xfrm>
        </p:grpSpPr>
        <p:pic>
          <p:nvPicPr>
            <p:cNvPr id="24" name="Объект 4" descr="Следы автомобильных огней ночью">
              <a:extLst>
                <a:ext uri="{FF2B5EF4-FFF2-40B4-BE49-F238E27FC236}">
                  <a16:creationId xmlns="" xmlns:a16="http://schemas.microsoft.com/office/drawing/2014/main" id="{78288EA3-78D5-4FFC-822F-E49524E61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4068"/>
              <a:ext cx="12217008" cy="6872068"/>
            </a:xfrm>
            <a:prstGeom prst="rect">
              <a:avLst/>
            </a:prstGeom>
          </p:spPr>
        </p:pic>
        <p:grpSp>
          <p:nvGrpSpPr>
            <p:cNvPr id="4" name="Группа 3"/>
            <p:cNvGrpSpPr/>
            <p:nvPr/>
          </p:nvGrpSpPr>
          <p:grpSpPr>
            <a:xfrm>
              <a:off x="-269019" y="737599"/>
              <a:ext cx="12387138" cy="996672"/>
              <a:chOff x="-97569" y="164238"/>
              <a:chExt cx="12387138" cy="996672"/>
            </a:xfrm>
          </p:grpSpPr>
          <p:pic>
            <p:nvPicPr>
              <p:cNvPr id="25" name="Picture 10" descr="Picture background">
                <a:extLst>
                  <a:ext uri="{FF2B5EF4-FFF2-40B4-BE49-F238E27FC236}">
                    <a16:creationId xmlns="" xmlns:a16="http://schemas.microsoft.com/office/drawing/2014/main" id="{245E28DF-E276-45DC-A3F1-7CBB087B20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313" r="95375">
                            <a14:foregroundMark x1="89938" y1="78824" x2="89938" y2="78824"/>
                            <a14:foregroundMark x1="92375" y1="79353" x2="92375" y2="79353"/>
                            <a14:foregroundMark x1="95375" y1="81824" x2="95375" y2="81824"/>
                            <a14:foregroundMark x1="94688" y1="81176" x2="94688" y2="81176"/>
                            <a14:foregroundMark x1="18938" y1="80118" x2="18938" y2="80118"/>
                            <a14:foregroundMark x1="15500" y1="80765" x2="15500" y2="80765"/>
                            <a14:foregroundMark x1="12937" y1="82118" x2="12937" y2="82118"/>
                            <a14:foregroundMark x1="12625" y1="81000" x2="12625" y2="81000"/>
                            <a14:foregroundMark x1="11313" y1="81176" x2="11313" y2="81176"/>
                            <a14:foregroundMark x1="12500" y1="84412" x2="12500" y2="84412"/>
                            <a14:foregroundMark x1="10688" y1="83235" x2="10688" y2="83235"/>
                            <a14:foregroundMark x1="10875" y1="82471" x2="10875" y2="82471"/>
                            <a14:foregroundMark x1="9500" y1="81118" x2="9500" y2="81118"/>
                            <a14:foregroundMark x1="9625" y1="81176" x2="9625" y2="81176"/>
                            <a14:foregroundMark x1="8188" y1="82353" x2="8188" y2="82353"/>
                            <a14:foregroundMark x1="7938" y1="82412" x2="7938" y2="82412"/>
                            <a14:foregroundMark x1="9625" y1="81294" x2="9625" y2="81294"/>
                            <a14:foregroundMark x1="10313" y1="84529" x2="10313" y2="84529"/>
                            <a14:foregroundMark x1="9813" y1="84118" x2="9813" y2="84118"/>
                            <a14:foregroundMark x1="8563" y1="81235" x2="8563" y2="81235"/>
                            <a14:foregroundMark x1="9625" y1="81118" x2="9625" y2="81118"/>
                            <a14:foregroundMark x1="7375" y1="82353" x2="7375" y2="82353"/>
                            <a14:foregroundMark x1="8250" y1="82529" x2="8250" y2="82529"/>
                            <a14:foregroundMark x1="9625" y1="82353" x2="9625" y2="82353"/>
                            <a14:foregroundMark x1="8250" y1="84118" x2="8250" y2="84118"/>
                            <a14:foregroundMark x1="7000" y1="84176" x2="7000" y2="84176"/>
                            <a14:foregroundMark x1="4313" y1="84235" x2="4313" y2="8423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948" b="13740"/>
              <a:stretch>
                <a:fillRect/>
              </a:stretch>
            </p:blipFill>
            <p:spPr bwMode="auto">
              <a:xfrm flipV="1">
                <a:off x="-97569" y="958975"/>
                <a:ext cx="12387138" cy="201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14" descr="Picture background">
                <a:extLst>
                  <a:ext uri="{FF2B5EF4-FFF2-40B4-BE49-F238E27FC236}">
                    <a16:creationId xmlns="" xmlns:a16="http://schemas.microsoft.com/office/drawing/2014/main" id="{8A3B7F92-281A-40E2-8A5F-C931604487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389304">
                <a:off x="10481028" y="164238"/>
                <a:ext cx="1060417" cy="95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BB7089B5-6B05-4297-B599-95DDBEE6DAB4}"/>
                  </a:ext>
                </a:extLst>
              </p:cNvPr>
              <p:cNvSpPr txBox="1"/>
              <p:nvPr/>
            </p:nvSpPr>
            <p:spPr>
              <a:xfrm>
                <a:off x="0" y="271574"/>
                <a:ext cx="115584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b="1">
                    <a:solidFill>
                      <a:srgbClr val="C00000"/>
                    </a:solidFill>
                    <a:latin typeface="Segoe Print" panose="02000600000000000000" pitchFamily="2" charset="0"/>
                    <a:ea typeface="PT Astra Serif" panose="020a0603040505020204" pitchFamily="18" charset="-52"/>
                  </a:rPr>
                  <a:t>Спортивный мотоинвентарь</a:t>
                </a:r>
              </a:p>
            </p:txBody>
          </p:sp>
        </p:grpSp>
        <p:sp>
          <p:nvSpPr>
            <p:cNvPr id="29" name="Нижний колонтитул 5">
              <a:extLst>
                <a:ext uri="{FF2B5EF4-FFF2-40B4-BE49-F238E27FC236}">
                  <a16:creationId xmlns="" xmlns:a16="http://schemas.microsoft.com/office/drawing/2014/main" id="{8C039474-5A2C-4D3D-9B3C-E8F0F4DA7FBD}"/>
                </a:ext>
              </a:extLst>
            </p:cNvPr>
            <p:cNvSpPr txBox="1"/>
            <p:nvPr/>
          </p:nvSpPr>
          <p:spPr>
            <a:xfrm>
              <a:off x="962781" y="6392254"/>
              <a:ext cx="2946801" cy="396675"/>
            </a:xfrm>
            <a:prstGeom prst="rect">
              <a:avLst/>
            </a:prstGeom>
          </p:spPr>
          <p:txBody>
            <a:bodyPr vert="horz" lIns="74295" tIns="37148" rIns="74295" bIns="37148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75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300">
                  <a:solidFill>
                    <a:srgbClr val="93A2B7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anose="02020603050405020304" pitchFamily="18" charset="0"/>
                </a:rPr>
                <a:t>Научный центр БДД МВД России</a:t>
              </a:r>
            </a:p>
          </p:txBody>
        </p:sp>
        <p:pic>
          <p:nvPicPr>
            <p:cNvPr id="30" name="Объект 3">
              <a:extLst>
                <a:ext uri="{FF2B5EF4-FFF2-40B4-BE49-F238E27FC236}">
                  <a16:creationId xmlns="" xmlns:a16="http://schemas.microsoft.com/office/drawing/2014/main" id="{A4A4C983-4CC5-4C59-B42D-2BE162C40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99" b="95276" l="4808" r="973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5" t="9857" r="5619" b="6267"/>
            <a:stretch>
              <a:fillRect/>
            </a:stretch>
          </p:blipFill>
          <p:spPr>
            <a:xfrm>
              <a:off x="398831" y="6119476"/>
              <a:ext cx="772047" cy="661755"/>
            </a:xfrm>
            <a:prstGeom prst="rect">
              <a:avLst/>
            </a:prstGeom>
          </p:spPr>
        </p:pic>
        <p:grpSp>
          <p:nvGrpSpPr>
            <p:cNvPr id="31" name="Группа 30"/>
            <p:cNvGrpSpPr/>
            <p:nvPr/>
          </p:nvGrpSpPr>
          <p:grpSpPr>
            <a:xfrm>
              <a:off x="6438348" y="1747700"/>
              <a:ext cx="5343496" cy="1488392"/>
              <a:chOff x="6509870" y="1202904"/>
              <a:chExt cx="5343496" cy="1488392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8790817" y="1471670"/>
                <a:ext cx="3062549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ru-RU" sz="2000" smtClean="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малогабаритный, </a:t>
                </a:r>
              </a:p>
              <a:p>
                <a:pPr algn="ctr">
                  <a:lnSpc>
                    <a:spcPct val="85000"/>
                  </a:lnSpc>
                </a:pPr>
                <a:r>
                  <a:rPr lang="ru-RU" sz="2000" smtClean="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для обучения мотоспорту,</a:t>
                </a:r>
              </a:p>
              <a:p>
                <a:pPr algn="ctr">
                  <a:lnSpc>
                    <a:spcPct val="85000"/>
                  </a:lnSpc>
                </a:pPr>
                <a:r>
                  <a:rPr lang="ru-RU" sz="200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д</a:t>
                </a:r>
                <a:r>
                  <a:rPr lang="ru-RU" sz="2000" smtClean="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ля мини-соревнований </a:t>
                </a:r>
              </a:p>
              <a:p>
                <a:pPr algn="ctr">
                  <a:lnSpc>
                    <a:spcPct val="85000"/>
                  </a:lnSpc>
                </a:pPr>
                <a:r>
                  <a:rPr lang="ru-RU" sz="2000" smtClean="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на специальных треках</a:t>
                </a:r>
              </a:p>
            </p:txBody>
          </p:sp>
          <p:grpSp>
            <p:nvGrpSpPr>
              <p:cNvPr id="33" name="Группа 32"/>
              <p:cNvGrpSpPr/>
              <p:nvPr/>
            </p:nvGrpSpPr>
            <p:grpSpPr>
              <a:xfrm>
                <a:off x="6509870" y="1202904"/>
                <a:ext cx="1733977" cy="1488392"/>
                <a:chOff x="7162541" y="1185935"/>
                <a:chExt cx="1733977" cy="1488392"/>
              </a:xfrm>
            </p:grpSpPr>
            <p:pic>
              <p:nvPicPr>
                <p:cNvPr id="34" name="Picture 2" descr="Мотоцикл GR7 F250A 4T Enduro Lite 21/18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9115" b="80354" l="12780" r="87700">
                              <a14:foregroundMark x1="28115" y1="79823" x2="28115" y2="79823"/>
                              <a14:foregroundMark x1="86741" y1="66549" x2="86741" y2="66549"/>
                              <a14:foregroundMark x1="60703" y1="19646" x2="60703" y2="19646"/>
                              <a14:foregroundMark x1="83067" y1="49027" x2="83067" y2="49027"/>
                              <a14:foregroundMark x1="80351" y1="48496" x2="80351" y2="48496"/>
                              <a14:foregroundMark x1="69169" y1="44779" x2="69169" y2="44779"/>
                              <a14:foregroundMark x1="74601" y1="45487" x2="74601" y2="45487"/>
                              <a14:foregroundMark x1="73163" y1="44956" x2="73163" y2="44956"/>
                              <a14:foregroundMark x1="77796" y1="45841" x2="77796" y2="45841"/>
                              <a14:foregroundMark x1="64537" y1="27965" x2="64537" y2="27965"/>
                              <a14:foregroundMark x1="57188" y1="30088" x2="57188" y2="30088"/>
                              <a14:foregroundMark x1="56070" y1="36637" x2="56070" y2="36637"/>
                              <a14:foregroundMark x1="62141" y1="36637" x2="62141" y2="36637"/>
                              <a14:foregroundMark x1="54792" y1="45487" x2="54792" y2="45487"/>
                              <a14:foregroundMark x1="42173" y1="47257" x2="42173" y2="47257"/>
                              <a14:foregroundMark x1="29233" y1="45841" x2="29233" y2="45841"/>
                              <a14:foregroundMark x1="21565" y1="46018" x2="21565" y2="46018"/>
                              <a14:foregroundMark x1="26198" y1="45310" x2="26198" y2="45310"/>
                              <a14:foregroundMark x1="22843" y1="45487" x2="22843" y2="45487"/>
                              <a14:foregroundMark x1="17732" y1="48496" x2="17732" y2="48496"/>
                              <a14:foregroundMark x1="13099" y1="55221" x2="13099" y2="55221"/>
                              <a14:foregroundMark x1="49361" y1="73628" x2="49361" y2="73628"/>
                              <a14:foregroundMark x1="48243" y1="70442" x2="48243" y2="70442"/>
                              <a14:foregroundMark x1="87700" y1="65841" x2="87700" y2="65841"/>
                              <a14:foregroundMark x1="29233" y1="80354" x2="29233" y2="8035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71" t="16619" r="9420" b="16476"/>
                <a:stretch>
                  <a:fillRect/>
                </a:stretch>
              </p:blipFill>
              <p:spPr bwMode="auto">
                <a:xfrm>
                  <a:off x="7162541" y="1404265"/>
                  <a:ext cx="1733977" cy="1270062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" name="Прямоугольник 34"/>
                <p:cNvSpPr/>
                <p:nvPr/>
              </p:nvSpPr>
              <p:spPr>
                <a:xfrm>
                  <a:off x="7402596" y="1185935"/>
                  <a:ext cx="1253869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2000" b="1" i="1">
                      <a:ln>
                        <a:solidFill>
                          <a:schemeClr val="tx1"/>
                        </a:solidFill>
                      </a:ln>
                      <a:solidFill>
                        <a:srgbClr val="C00000"/>
                      </a:solidFill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Питбайк</a:t>
                  </a:r>
                  <a:endParaRPr lang="ru-RU" sz="2000"/>
                </a:p>
              </p:txBody>
            </p:sp>
          </p:grpSp>
        </p:grpSp>
        <p:grpSp>
          <p:nvGrpSpPr>
            <p:cNvPr id="36" name="Группа 35"/>
            <p:cNvGrpSpPr/>
            <p:nvPr/>
          </p:nvGrpSpPr>
          <p:grpSpPr>
            <a:xfrm>
              <a:off x="6033007" y="3318227"/>
              <a:ext cx="5585737" cy="1485556"/>
              <a:chOff x="6036669" y="2921171"/>
              <a:chExt cx="5585737" cy="1485556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9156471" y="3166515"/>
                <a:ext cx="2465935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ru-RU" sz="2000" smtClean="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среднегабаритный, для соревнований </a:t>
                </a:r>
              </a:p>
              <a:p>
                <a:pPr algn="ctr">
                  <a:lnSpc>
                    <a:spcPct val="85000"/>
                  </a:lnSpc>
                </a:pPr>
                <a:r>
                  <a:rPr lang="ru-RU" sz="2000" smtClean="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на закрытых трассах </a:t>
                </a:r>
              </a:p>
              <a:p>
                <a:pPr algn="ctr">
                  <a:lnSpc>
                    <a:spcPct val="85000"/>
                  </a:lnSpc>
                </a:pPr>
                <a:r>
                  <a:rPr lang="ru-RU" sz="2000" smtClean="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с препятствиями</a:t>
                </a:r>
                <a:endParaRPr lang="ru-RU" sz="2000">
                  <a:latin typeface="PT Astra Serif" panose="020a0603040505020204" pitchFamily="18" charset="-52"/>
                  <a:ea typeface="PT Astra Serif" panose="020a0603040505020204" pitchFamily="18" charset="-52"/>
                </a:endParaRPr>
              </a:p>
            </p:txBody>
          </p:sp>
          <p:grpSp>
            <p:nvGrpSpPr>
              <p:cNvPr id="38" name="Группа 37"/>
              <p:cNvGrpSpPr/>
              <p:nvPr/>
            </p:nvGrpSpPr>
            <p:grpSpPr>
              <a:xfrm>
                <a:off x="6036669" y="2921171"/>
                <a:ext cx="2646601" cy="1485556"/>
                <a:chOff x="6416440" y="2952677"/>
                <a:chExt cx="2646601" cy="1485556"/>
              </a:xfrm>
            </p:grpSpPr>
            <p:pic>
              <p:nvPicPr>
                <p:cNvPr id="39" name="Picture 4" descr="Кроссовый мотоцикл KTM 450 SX-F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31231" b="76462" l="16017" r="85097">
                              <a14:foregroundMark x1="17270" y1="40154" x2="17270" y2="40154"/>
                              <a14:foregroundMark x1="16017" y1="63231" x2="16017" y2="63231"/>
                              <a14:foregroundMark x1="26184" y1="76615" x2="26184" y2="76615"/>
                              <a14:foregroundMark x1="58635" y1="31231" x2="58635" y2="31231"/>
                              <a14:foregroundMark x1="84123" y1="61077" x2="84123" y2="61077"/>
                              <a14:foregroundMark x1="85097" y1="65077" x2="85097" y2="65077"/>
                              <a14:foregroundMark x1="75627" y1="63385" x2="75627" y2="63385"/>
                              <a14:foregroundMark x1="72841" y1="66000" x2="72841" y2="66000"/>
                              <a14:foregroundMark x1="70056" y1="63231" x2="70056" y2="63231"/>
                              <a14:foregroundMark x1="27716" y1="61231" x2="27716" y2="61231"/>
                              <a14:foregroundMark x1="42201" y1="61231" x2="42201" y2="61231"/>
                              <a14:foregroundMark x1="50975" y1="61231" x2="50975" y2="61231"/>
                              <a14:foregroundMark x1="54039" y1="54923" x2="54039" y2="54923"/>
                              <a14:foregroundMark x1="59610" y1="48615" x2="59610" y2="48615"/>
                              <a14:foregroundMark x1="36490" y1="42923" x2="36490" y2="42923"/>
                              <a14:foregroundMark x1="27159" y1="46308" x2="27159" y2="46308"/>
                              <a14:foregroundMark x1="33705" y1="50308" x2="33705" y2="50308"/>
                              <a14:foregroundMark x1="45404" y1="52769" x2="45404" y2="52769"/>
                              <a14:foregroundMark x1="59610" y1="39692" x2="59610" y2="39692"/>
                              <a14:foregroundMark x1="58635" y1="35692" x2="58635" y2="35692"/>
                              <a14:foregroundMark x1="78969" y1="45846" x2="78969" y2="4584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33" t="27864" r="13204" b="21053"/>
                <a:stretch>
                  <a:fillRect/>
                </a:stretch>
              </p:blipFill>
              <p:spPr bwMode="auto">
                <a:xfrm>
                  <a:off x="6889641" y="3165924"/>
                  <a:ext cx="2017703" cy="1272309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0" name="Прямоугольник 39"/>
                <p:cNvSpPr/>
                <p:nvPr/>
              </p:nvSpPr>
              <p:spPr>
                <a:xfrm>
                  <a:off x="6416440" y="2952677"/>
                  <a:ext cx="2646601" cy="3539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85000"/>
                    </a:lnSpc>
                  </a:pPr>
                  <a:r>
                    <a:rPr lang="ru-RU" sz="2000" b="1" i="1" smtClean="0">
                      <a:ln>
                        <a:solidFill>
                          <a:schemeClr val="tx1"/>
                        </a:solidFill>
                      </a:ln>
                      <a:solidFill>
                        <a:srgbClr val="C00000"/>
                      </a:solidFill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Кроссовый мотоцикл    </a:t>
                  </a:r>
                  <a:endParaRPr lang="ru-RU" sz="2000" b="1" i="1">
                    <a:ln>
                      <a:solidFill>
                        <a:schemeClr val="tx1"/>
                      </a:solidFill>
                    </a:ln>
                    <a:solidFill>
                      <a:srgbClr val="C00000"/>
                    </a:solidFill>
                    <a:latin typeface="PT Astra Serif" panose="020a0603040505020204" pitchFamily="18" charset="-52"/>
                    <a:ea typeface="PT Astra Serif" panose="020a0603040505020204" pitchFamily="18" charset="-52"/>
                  </a:endParaRPr>
                </a:p>
              </p:txBody>
            </p:sp>
          </p:grpSp>
        </p:grpSp>
        <p:grpSp>
          <p:nvGrpSpPr>
            <p:cNvPr id="41" name="Группа 40"/>
            <p:cNvGrpSpPr/>
            <p:nvPr/>
          </p:nvGrpSpPr>
          <p:grpSpPr>
            <a:xfrm>
              <a:off x="6199608" y="4760452"/>
              <a:ext cx="5561431" cy="1784101"/>
              <a:chOff x="6299392" y="4666253"/>
              <a:chExt cx="5561431" cy="1784101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9011506" y="5100931"/>
                <a:ext cx="2849317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ru-RU" sz="2000" smtClean="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крупногабаритный</a:t>
                </a:r>
                <a:r>
                  <a:rPr lang="ru-RU" sz="200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, </a:t>
                </a:r>
              </a:p>
              <a:p>
                <a:pPr algn="ctr">
                  <a:lnSpc>
                    <a:spcPct val="85000"/>
                  </a:lnSpc>
                </a:pPr>
                <a:r>
                  <a:rPr lang="ru-RU" sz="2000" smtClean="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для </a:t>
                </a:r>
                <a:r>
                  <a:rPr lang="ru-RU" sz="200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длительных поездок </a:t>
                </a:r>
                <a:endParaRPr lang="ru-RU" sz="2000" smtClean="0">
                  <a:latin typeface="PT Astra Serif" panose="020a0603040505020204" pitchFamily="18" charset="-52"/>
                  <a:ea typeface="PT Astra Serif" panose="020a0603040505020204" pitchFamily="18" charset="-52"/>
                </a:endParaRPr>
              </a:p>
              <a:p>
                <a:pPr algn="ctr">
                  <a:lnSpc>
                    <a:spcPct val="85000"/>
                  </a:lnSpc>
                </a:pPr>
                <a:r>
                  <a:rPr lang="ru-RU" sz="2000" smtClean="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по </a:t>
                </a:r>
                <a:r>
                  <a:rPr lang="ru-RU" sz="200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сложному </a:t>
                </a:r>
                <a:r>
                  <a:rPr lang="ru-RU" sz="2000" smtClean="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рельефу</a:t>
                </a:r>
                <a:endParaRPr lang="ru-RU" sz="2000">
                  <a:latin typeface="PT Astra Serif" panose="020a0603040505020204" pitchFamily="18" charset="-52"/>
                  <a:ea typeface="PT Astra Serif" panose="020a0603040505020204" pitchFamily="18" charset="-52"/>
                </a:endParaRPr>
              </a:p>
            </p:txBody>
          </p:sp>
          <p:grpSp>
            <p:nvGrpSpPr>
              <p:cNvPr id="43" name="Группа 42"/>
              <p:cNvGrpSpPr/>
              <p:nvPr/>
            </p:nvGrpSpPr>
            <p:grpSpPr>
              <a:xfrm>
                <a:off x="6299392" y="4666253"/>
                <a:ext cx="2498882" cy="1784101"/>
                <a:chOff x="6780223" y="4698770"/>
                <a:chExt cx="2498882" cy="1784101"/>
              </a:xfrm>
            </p:grpSpPr>
            <p:pic>
              <p:nvPicPr>
                <p:cNvPr id="44" name="Picture 6" descr="Мотоцикл FAIDET PR300 MAX WP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31898" b="76715" l="16595" r="82973">
                              <a14:foregroundMark x1="27417" y1="76236" x2="27417" y2="76236"/>
                              <a14:foregroundMark x1="18038" y1="66188" x2="18038" y2="66188"/>
                              <a14:foregroundMark x1="28283" y1="76874" x2="28283" y2="76874"/>
                              <a14:foregroundMark x1="82107" y1="64274" x2="82107" y2="64274"/>
                              <a14:foregroundMark x1="82973" y1="66667" x2="82973" y2="66667"/>
                              <a14:foregroundMark x1="28571" y1="62839" x2="28571" y2="62839"/>
                              <a14:foregroundMark x1="26118" y1="66507" x2="26118" y2="66507"/>
                              <a14:foregroundMark x1="30736" y1="67943" x2="30736" y2="67943"/>
                              <a14:foregroundMark x1="70707" y1="63317" x2="70707" y2="63317"/>
                              <a14:foregroundMark x1="67821" y1="63317" x2="67821" y2="63317"/>
                              <a14:foregroundMark x1="69553" y1="66507" x2="69553" y2="66507"/>
                              <a14:foregroundMark x1="73593" y1="67464" x2="73593" y2="67464"/>
                              <a14:foregroundMark x1="74892" y1="65391" x2="74892" y2="65391"/>
                              <a14:foregroundMark x1="73737" y1="63317" x2="73737" y2="63317"/>
                              <a14:foregroundMark x1="79221" y1="47368" x2="79221" y2="47368"/>
                              <a14:foregroundMark x1="56277" y1="32057" x2="56277" y2="32057"/>
                              <a14:foregroundMark x1="59885" y1="39075" x2="59885" y2="39075"/>
                              <a14:foregroundMark x1="16595" y1="48166" x2="16595" y2="48166"/>
                              <a14:foregroundMark x1="53968" y1="64912" x2="53968" y2="64912"/>
                              <a14:foregroundMark x1="50216" y1="57735" x2="50216" y2="57735"/>
                              <a14:foregroundMark x1="37085" y1="54226" x2="37085" y2="54226"/>
                              <a14:foregroundMark x1="33911" y1="55502" x2="33911" y2="55502"/>
                              <a14:foregroundMark x1="61905" y1="39872" x2="61905" y2="39872"/>
                              <a14:foregroundMark x1="53680" y1="38596" x2="53680" y2="38596"/>
                              <a14:foregroundMark x1="53680" y1="41308" x2="53680" y2="41308"/>
                              <a14:foregroundMark x1="56133" y1="47687" x2="56133" y2="47687"/>
                              <a14:foregroundMark x1="46176" y1="54545" x2="46176" y2="54545"/>
                              <a14:foregroundMark x1="34921" y1="48963" x2="34921" y2="48963"/>
                              <a14:foregroundMark x1="38095" y1="45774" x2="38095" y2="45774"/>
                              <a14:foregroundMark x1="30736" y1="45774" x2="30736" y2="45774"/>
                              <a14:foregroundMark x1="64646" y1="60287" x2="64646" y2="60287"/>
                              <a14:foregroundMark x1="75902" y1="54705" x2="75902" y2="54705"/>
                              <a14:foregroundMark x1="64935" y1="51834" x2="64935" y2="5183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817" t="28218" r="11988" b="20680"/>
                <a:stretch>
                  <a:fillRect/>
                </a:stretch>
              </p:blipFill>
              <p:spPr bwMode="auto">
                <a:xfrm>
                  <a:off x="6780223" y="4926365"/>
                  <a:ext cx="2498882" cy="1556506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5" name="Прямоугольник 44"/>
                <p:cNvSpPr/>
                <p:nvPr/>
              </p:nvSpPr>
              <p:spPr>
                <a:xfrm>
                  <a:off x="7420385" y="4698770"/>
                  <a:ext cx="104188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ru-RU" sz="2000" b="1" i="1" err="1">
                      <a:ln>
                        <a:solidFill>
                          <a:schemeClr val="tx1"/>
                        </a:solidFill>
                      </a:ln>
                      <a:solidFill>
                        <a:srgbClr val="C00000"/>
                      </a:solidFill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Эндуро</a:t>
                  </a:r>
                  <a:r>
                    <a:rPr lang="ru-RU" b="1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 </a:t>
                  </a:r>
                </a:p>
              </p:txBody>
            </p:sp>
          </p:grpSp>
        </p:grpSp>
        <p:grpSp>
          <p:nvGrpSpPr>
            <p:cNvPr id="48" name="Группа 47"/>
            <p:cNvGrpSpPr/>
            <p:nvPr/>
          </p:nvGrpSpPr>
          <p:grpSpPr>
            <a:xfrm>
              <a:off x="962781" y="2091369"/>
              <a:ext cx="4512786" cy="4028107"/>
              <a:chOff x="962781" y="2091369"/>
              <a:chExt cx="4512786" cy="4028107"/>
            </a:xfrm>
          </p:grpSpPr>
          <p:pic>
            <p:nvPicPr>
              <p:cNvPr id="46" name="Picture 2" descr="Picture background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62781" y="2091369"/>
                <a:ext cx="4512786" cy="2944405"/>
              </a:xfrm>
              <a:prstGeom prst="rect">
                <a:avLst/>
              </a:prstGeom>
              <a:ln>
                <a:noFill/>
              </a:ln>
              <a:effectLst>
                <a:reflection blurRad="12700" stA="30000" endPos="30000" dist="5000" dir="5400000" sy="-100000" algn="bl" rotWithShape="0"/>
              </a:effectLst>
              <a:scene3d>
                <a:camera prst="perspectiveContrastingLeftFacing">
                  <a:rot lat="300000" lon="19800000" rev="0"/>
                </a:camera>
                <a:lightRig rig="threePt" dir="t">
                  <a:rot lat="0" lon="0" rev="2700000"/>
                </a:lightRig>
              </a:scene3d>
              <a:sp3d>
                <a:bevelT w="63500" h="508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id="{4A9F5B91-0072-4CCF-A780-1724D4F9E334}"/>
                  </a:ext>
                </a:extLst>
              </p:cNvPr>
              <p:cNvSpPr txBox="1"/>
              <p:nvPr/>
            </p:nvSpPr>
            <p:spPr>
              <a:xfrm>
                <a:off x="962781" y="5281554"/>
                <a:ext cx="4305300" cy="8379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85000"/>
                  </a:lnSpc>
                </a:pPr>
                <a:r>
                  <a:rPr lang="ru-RU" sz="1900" smtClean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rgbClr val="C00000"/>
                    </a:solidFill>
                    <a:latin typeface="PT Astra Serif" panose="020a0603040505020204" pitchFamily="18" charset="-52"/>
                    <a:ea typeface="PT Astra Serif" panose="020a0603040505020204" pitchFamily="18" charset="-52"/>
                    <a:cs typeface="Times New Roman" panose="02020603050405020304" pitchFamily="18" charset="0"/>
                  </a:rPr>
                  <a:t>Внедорожные мотоциклы различаются: по размеру, назначению и техническим характеристикам</a:t>
                </a:r>
                <a:endParaRPr lang="ru-RU" sz="190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rgbClr val="C00000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6848530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07" name="Группа 106"/>
          <p:cNvGrpSpPr/>
          <p:nvPr/>
        </p:nvGrpSpPr>
        <p:grpSpPr>
          <a:xfrm>
            <a:off x="-230103" y="0"/>
            <a:ext cx="12416545" cy="6864154"/>
            <a:chOff x="-230103" y="0"/>
            <a:chExt cx="12416545" cy="6864154"/>
          </a:xfrm>
        </p:grpSpPr>
        <p:pic>
          <p:nvPicPr>
            <p:cNvPr id="33" name="Объект 4" descr="Следы автомобильных огней ночью">
              <a:extLst>
                <a:ext uri="{FF2B5EF4-FFF2-40B4-BE49-F238E27FC236}">
                  <a16:creationId xmlns="" xmlns:a16="http://schemas.microsoft.com/office/drawing/2014/main" id="{78288EA3-78D5-4FFC-822F-E49524E61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498" y="0"/>
              <a:ext cx="12202940" cy="6864154"/>
            </a:xfrm>
            <a:prstGeom prst="rect">
              <a:avLst/>
            </a:prstGeom>
          </p:spPr>
        </p:pic>
        <p:grpSp>
          <p:nvGrpSpPr>
            <p:cNvPr id="66" name="Группа 65"/>
            <p:cNvGrpSpPr/>
            <p:nvPr/>
          </p:nvGrpSpPr>
          <p:grpSpPr>
            <a:xfrm>
              <a:off x="-230103" y="659742"/>
              <a:ext cx="12387138" cy="1053517"/>
              <a:chOff x="-97569" y="107393"/>
              <a:chExt cx="12387138" cy="1053517"/>
            </a:xfrm>
          </p:grpSpPr>
          <p:pic>
            <p:nvPicPr>
              <p:cNvPr id="34" name="Picture 10" descr="Picture background">
                <a:extLst>
                  <a:ext uri="{FF2B5EF4-FFF2-40B4-BE49-F238E27FC236}">
                    <a16:creationId xmlns="" xmlns:a16="http://schemas.microsoft.com/office/drawing/2014/main" id="{245E28DF-E276-45DC-A3F1-7CBB087B20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313" r="95375">
                            <a14:foregroundMark x1="89938" y1="78824" x2="89938" y2="78824"/>
                            <a14:foregroundMark x1="92375" y1="79353" x2="92375" y2="79353"/>
                            <a14:foregroundMark x1="95375" y1="81824" x2="95375" y2="81824"/>
                            <a14:foregroundMark x1="94688" y1="81176" x2="94688" y2="81176"/>
                            <a14:foregroundMark x1="18938" y1="80118" x2="18938" y2="80118"/>
                            <a14:foregroundMark x1="15500" y1="80765" x2="15500" y2="80765"/>
                            <a14:foregroundMark x1="12937" y1="82118" x2="12937" y2="82118"/>
                            <a14:foregroundMark x1="12625" y1="81000" x2="12625" y2="81000"/>
                            <a14:foregroundMark x1="11313" y1="81176" x2="11313" y2="81176"/>
                            <a14:foregroundMark x1="12500" y1="84412" x2="12500" y2="84412"/>
                            <a14:foregroundMark x1="10688" y1="83235" x2="10688" y2="83235"/>
                            <a14:foregroundMark x1="10875" y1="82471" x2="10875" y2="82471"/>
                            <a14:foregroundMark x1="9500" y1="81118" x2="9500" y2="81118"/>
                            <a14:foregroundMark x1="9625" y1="81176" x2="9625" y2="81176"/>
                            <a14:foregroundMark x1="8188" y1="82353" x2="8188" y2="82353"/>
                            <a14:foregroundMark x1="7938" y1="82412" x2="7938" y2="82412"/>
                            <a14:foregroundMark x1="9625" y1="81294" x2="9625" y2="81294"/>
                            <a14:foregroundMark x1="10313" y1="84529" x2="10313" y2="84529"/>
                            <a14:foregroundMark x1="9813" y1="84118" x2="9813" y2="84118"/>
                            <a14:foregroundMark x1="8563" y1="81235" x2="8563" y2="81235"/>
                            <a14:foregroundMark x1="9625" y1="81118" x2="9625" y2="81118"/>
                            <a14:foregroundMark x1="7375" y1="82353" x2="7375" y2="82353"/>
                            <a14:foregroundMark x1="8250" y1="82529" x2="8250" y2="82529"/>
                            <a14:foregroundMark x1="9625" y1="82353" x2="9625" y2="82353"/>
                            <a14:foregroundMark x1="8250" y1="84118" x2="8250" y2="84118"/>
                            <a14:foregroundMark x1="7000" y1="84176" x2="7000" y2="84176"/>
                            <a14:foregroundMark x1="4313" y1="84235" x2="4313" y2="8423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948" b="13740"/>
              <a:stretch>
                <a:fillRect/>
              </a:stretch>
            </p:blipFill>
            <p:spPr bwMode="auto">
              <a:xfrm flipV="1">
                <a:off x="-97569" y="958975"/>
                <a:ext cx="12387138" cy="201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14" descr="Picture background">
                <a:extLst>
                  <a:ext uri="{FF2B5EF4-FFF2-40B4-BE49-F238E27FC236}">
                    <a16:creationId xmlns="" xmlns:a16="http://schemas.microsoft.com/office/drawing/2014/main" id="{8A3B7F92-281A-40E2-8A5F-C931604487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389304">
                <a:off x="10481028" y="164238"/>
                <a:ext cx="1060417" cy="95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BB7089B5-6B05-4297-B599-95DDBEE6DAB4}"/>
                  </a:ext>
                </a:extLst>
              </p:cNvPr>
              <p:cNvSpPr txBox="1"/>
              <p:nvPr/>
            </p:nvSpPr>
            <p:spPr>
              <a:xfrm>
                <a:off x="-10940" y="107393"/>
                <a:ext cx="1155848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b="1">
                    <a:solidFill>
                      <a:srgbClr val="C00000"/>
                    </a:solidFill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Мототранспортные средства </a:t>
                </a:r>
              </a:p>
              <a:p>
                <a:pPr algn="ctr"/>
                <a:r>
                  <a:rPr lang="ru-RU" sz="2800" b="1">
                    <a:solidFill>
                      <a:srgbClr val="C00000"/>
                    </a:solidFill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для передвижения по дорогам общего пользования</a:t>
                </a:r>
              </a:p>
            </p:txBody>
          </p:sp>
        </p:grpSp>
        <p:sp>
          <p:nvSpPr>
            <p:cNvPr id="38" name="Нижний колонтитул 5">
              <a:extLst>
                <a:ext uri="{FF2B5EF4-FFF2-40B4-BE49-F238E27FC236}">
                  <a16:creationId xmlns="" xmlns:a16="http://schemas.microsoft.com/office/drawing/2014/main" id="{8C039474-5A2C-4D3D-9B3C-E8F0F4DA7FBD}"/>
                </a:ext>
              </a:extLst>
            </p:cNvPr>
            <p:cNvSpPr txBox="1"/>
            <p:nvPr/>
          </p:nvSpPr>
          <p:spPr>
            <a:xfrm>
              <a:off x="948238" y="6349513"/>
              <a:ext cx="2946801" cy="396675"/>
            </a:xfrm>
            <a:prstGeom prst="rect">
              <a:avLst/>
            </a:prstGeom>
          </p:spPr>
          <p:txBody>
            <a:bodyPr vert="horz" lIns="74295" tIns="37148" rIns="74295" bIns="37148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75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300">
                  <a:solidFill>
                    <a:srgbClr val="93A2B7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anose="02020603050405020304" pitchFamily="18" charset="0"/>
                </a:rPr>
                <a:t>Научный центр БДД МВД России</a:t>
              </a:r>
            </a:p>
          </p:txBody>
        </p:sp>
        <p:pic>
          <p:nvPicPr>
            <p:cNvPr id="39" name="Объект 3">
              <a:extLst>
                <a:ext uri="{FF2B5EF4-FFF2-40B4-BE49-F238E27FC236}">
                  <a16:creationId xmlns="" xmlns:a16="http://schemas.microsoft.com/office/drawing/2014/main" id="{A4A4C983-4CC5-4C59-B42D-2BE162C40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99" b="95276" l="4808" r="973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5" t="9857" r="5619" b="6267"/>
            <a:stretch>
              <a:fillRect/>
            </a:stretch>
          </p:blipFill>
          <p:spPr>
            <a:xfrm>
              <a:off x="368217" y="6097468"/>
              <a:ext cx="772047" cy="661755"/>
            </a:xfrm>
            <a:prstGeom prst="rect">
              <a:avLst/>
            </a:prstGeom>
          </p:spPr>
        </p:pic>
        <p:grpSp>
          <p:nvGrpSpPr>
            <p:cNvPr id="101" name="Группа 100"/>
            <p:cNvGrpSpPr/>
            <p:nvPr/>
          </p:nvGrpSpPr>
          <p:grpSpPr>
            <a:xfrm>
              <a:off x="912935" y="2009774"/>
              <a:ext cx="4557137" cy="4323971"/>
              <a:chOff x="912935" y="2009774"/>
              <a:chExt cx="4557137" cy="4323971"/>
            </a:xfrm>
          </p:grpSpPr>
          <p:pic>
            <p:nvPicPr>
              <p:cNvPr id="40" name="Picture 2" descr="https://giga.chat/gigachat/files/public/generated/0e81f729-ca33-4259-9cb0-db37fcfb02ca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12935" y="2009774"/>
                <a:ext cx="4557137" cy="3353702"/>
              </a:xfrm>
              <a:prstGeom prst="rect">
                <a:avLst/>
              </a:prstGeom>
              <a:ln>
                <a:noFill/>
              </a:ln>
              <a:effectLst>
                <a:reflection blurRad="12700" stA="30000" endPos="30000" dist="5000" dir="5400000" sy="-100000" algn="bl" rotWithShape="0"/>
              </a:effectLst>
              <a:scene3d>
                <a:camera prst="perspectiveContrastingLeftFacing">
                  <a:rot lat="300000" lon="19800000" rev="0"/>
                </a:camera>
                <a:lightRig rig="threePt" dir="t">
                  <a:rot lat="0" lon="0" rev="2700000"/>
                </a:lightRig>
              </a:scene3d>
              <a:sp3d>
                <a:bevelT w="63500" h="508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" name="TextBox 63"/>
              <p:cNvSpPr txBox="1"/>
              <p:nvPr/>
            </p:nvSpPr>
            <p:spPr>
              <a:xfrm>
                <a:off x="948238" y="5495823"/>
                <a:ext cx="4140382" cy="837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85000"/>
                  </a:lnSpc>
                </a:pPr>
                <a:r>
                  <a:rPr lang="ru-RU" sz="190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rgbClr val="C00000"/>
                    </a:solidFill>
                    <a:latin typeface="PT Astra Serif" panose="020a0603040505020204" pitchFamily="18" charset="-52"/>
                    <a:ea typeface="PT Astra Serif" panose="020a0603040505020204" pitchFamily="18" charset="-52"/>
                    <a:cs typeface="Times New Roman" panose="02020603050405020304" pitchFamily="18" charset="0"/>
                  </a:rPr>
                  <a:t>Управление мототранспортными средствами разрешено только при наличии водительского удостоверения</a:t>
                </a:r>
              </a:p>
            </p:txBody>
          </p:sp>
        </p:grpSp>
        <p:grpSp>
          <p:nvGrpSpPr>
            <p:cNvPr id="106" name="Группа 105"/>
            <p:cNvGrpSpPr/>
            <p:nvPr/>
          </p:nvGrpSpPr>
          <p:grpSpPr>
            <a:xfrm>
              <a:off x="5625887" y="1789110"/>
              <a:ext cx="6178560" cy="4788513"/>
              <a:chOff x="5625887" y="1789110"/>
              <a:chExt cx="6178560" cy="4788513"/>
            </a:xfrm>
          </p:grpSpPr>
          <p:grpSp>
            <p:nvGrpSpPr>
              <p:cNvPr id="104" name="Группа 103"/>
              <p:cNvGrpSpPr/>
              <p:nvPr/>
            </p:nvGrpSpPr>
            <p:grpSpPr>
              <a:xfrm>
                <a:off x="5625887" y="3454813"/>
                <a:ext cx="6123603" cy="1574042"/>
                <a:chOff x="5646883" y="3632911"/>
                <a:chExt cx="6123603" cy="1574042"/>
              </a:xfrm>
            </p:grpSpPr>
            <p:pic>
              <p:nvPicPr>
                <p:cNvPr id="41" name="Рисунок 40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06930" y="3632911"/>
                  <a:ext cx="1240608" cy="1352955"/>
                </a:xfrm>
                <a:prstGeom prst="rect">
                  <a:avLst/>
                </a:prstGeom>
              </p:spPr>
            </p:pic>
            <p:sp>
              <p:nvSpPr>
                <p:cNvPr id="45" name="TextBox 44"/>
                <p:cNvSpPr txBox="1"/>
                <p:nvPr/>
              </p:nvSpPr>
              <p:spPr>
                <a:xfrm>
                  <a:off x="9152636" y="4016955"/>
                  <a:ext cx="2360521" cy="7986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lnSpc>
                      <a:spcPct val="85000"/>
                    </a:lnSpc>
                  </a:pPr>
                  <a:r>
                    <a:rPr lang="ru-RU" smtClean="0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объем </a:t>
                  </a:r>
                  <a:r>
                    <a:rPr lang="ru-RU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ДВС ≤ 125 см</a:t>
                  </a:r>
                  <a:r>
                    <a:rPr lang="ru-RU" baseline="30000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3</a:t>
                  </a:r>
                  <a:endParaRPr lang="ru-RU">
                    <a:latin typeface="PT Astra Serif" panose="020a0603040505020204" pitchFamily="18" charset="-52"/>
                    <a:ea typeface="PT Astra Serif" panose="020a0603040505020204" pitchFamily="18" charset="-52"/>
                  </a:endParaRPr>
                </a:p>
                <a:p>
                  <a:pPr lvl="0">
                    <a:lnSpc>
                      <a:spcPct val="85000"/>
                    </a:lnSpc>
                  </a:pPr>
                  <a:r>
                    <a:rPr lang="ru-RU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мощность ≤ 11 кВт</a:t>
                  </a:r>
                </a:p>
                <a:p>
                  <a:pPr>
                    <a:lnSpc>
                      <a:spcPct val="85000"/>
                    </a:lnSpc>
                  </a:pPr>
                  <a:r>
                    <a:rPr lang="ru-RU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скорость ˃ 50 км/ч </a:t>
                  </a:r>
                </a:p>
              </p:txBody>
            </p:sp>
            <p:grpSp>
              <p:nvGrpSpPr>
                <p:cNvPr id="51" name="Группа 50"/>
                <p:cNvGrpSpPr/>
                <p:nvPr/>
              </p:nvGrpSpPr>
              <p:grpSpPr>
                <a:xfrm>
                  <a:off x="5646883" y="3871888"/>
                  <a:ext cx="1478708" cy="996027"/>
                  <a:chOff x="5353084" y="2826275"/>
                  <a:chExt cx="1478708" cy="996027"/>
                </a:xfrm>
              </p:grpSpPr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5638026" y="2983117"/>
                    <a:ext cx="935625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4000">
                        <a:solidFill>
                          <a:srgbClr val="2D3134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 Black" panose="020b0a04020102020204" pitchFamily="34" charset="0"/>
                      </a:rPr>
                      <a:t>А1</a:t>
                    </a:r>
                  </a:p>
                </p:txBody>
              </p:sp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5353084" y="2826275"/>
                    <a:ext cx="1478708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1600" b="1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Подкатегория</a:t>
                    </a:r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5596595" y="3452970"/>
                    <a:ext cx="99880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b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с 16 лет</a:t>
                    </a:r>
                  </a:p>
                </p:txBody>
              </p:sp>
            </p:grpSp>
            <p:sp>
              <p:nvSpPr>
                <p:cNvPr id="60" name="Прямоугольник 59"/>
                <p:cNvSpPr/>
                <p:nvPr/>
              </p:nvSpPr>
              <p:spPr>
                <a:xfrm>
                  <a:off x="8910216" y="3673918"/>
                  <a:ext cx="2860270" cy="4062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85000"/>
                    </a:lnSpc>
                  </a:pPr>
                  <a:r>
                    <a:rPr lang="ru-RU" sz="2400" b="1">
                      <a:ln>
                        <a:solidFill>
                          <a:srgbClr val="270832"/>
                        </a:solidFill>
                      </a:ln>
                      <a:solidFill>
                        <a:srgbClr val="283573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Легкие мотоциклы</a:t>
                  </a: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7505406" y="4868399"/>
                  <a:ext cx="42404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600" b="1">
                      <a:solidFill>
                        <a:srgbClr val="C00000"/>
                      </a:solidFill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Т</a:t>
                  </a:r>
                  <a:r>
                    <a:rPr lang="ru-RU" sz="1600" b="1" smtClean="0">
                      <a:solidFill>
                        <a:srgbClr val="C00000"/>
                      </a:solidFill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ребуется </a:t>
                  </a:r>
                  <a:r>
                    <a:rPr lang="ru-RU" sz="1600" b="1">
                      <a:solidFill>
                        <a:srgbClr val="C00000"/>
                      </a:solidFill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регистрация в Госавтоинспекции</a:t>
                  </a:r>
                  <a:endParaRPr lang="ru-RU" sz="1600" b="1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105" name="Группа 104"/>
              <p:cNvGrpSpPr/>
              <p:nvPr/>
            </p:nvGrpSpPr>
            <p:grpSpPr>
              <a:xfrm>
                <a:off x="5717854" y="5099704"/>
                <a:ext cx="5981609" cy="1477919"/>
                <a:chOff x="5766736" y="5477220"/>
                <a:chExt cx="5981609" cy="1477919"/>
              </a:xfrm>
            </p:grpSpPr>
            <p:pic>
              <p:nvPicPr>
                <p:cNvPr id="42" name="Рисунок 41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59305" y="5532959"/>
                  <a:ext cx="1590941" cy="1249430"/>
                </a:xfrm>
                <a:prstGeom prst="rect">
                  <a:avLst/>
                </a:prstGeom>
              </p:spPr>
            </p:pic>
            <p:sp>
              <p:nvSpPr>
                <p:cNvPr id="46" name="TextBox 45"/>
                <p:cNvSpPr txBox="1"/>
                <p:nvPr/>
              </p:nvSpPr>
              <p:spPr>
                <a:xfrm>
                  <a:off x="9247967" y="5853615"/>
                  <a:ext cx="2355246" cy="7986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lnSpc>
                      <a:spcPct val="85000"/>
                    </a:lnSpc>
                  </a:pPr>
                  <a:r>
                    <a:rPr lang="ru-RU" smtClean="0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объем </a:t>
                  </a:r>
                  <a:r>
                    <a:rPr lang="ru-RU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ДВС ˃ 125 см</a:t>
                  </a:r>
                  <a:r>
                    <a:rPr lang="ru-RU" baseline="30000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3</a:t>
                  </a:r>
                  <a:endParaRPr lang="ru-RU">
                    <a:latin typeface="PT Astra Serif" panose="020a0603040505020204" pitchFamily="18" charset="-52"/>
                    <a:ea typeface="PT Astra Serif" panose="020a0603040505020204" pitchFamily="18" charset="-52"/>
                  </a:endParaRPr>
                </a:p>
                <a:p>
                  <a:pPr lvl="0">
                    <a:lnSpc>
                      <a:spcPct val="85000"/>
                    </a:lnSpc>
                  </a:pPr>
                  <a:r>
                    <a:rPr lang="ru-RU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мощность ˃ 11 кВт</a:t>
                  </a:r>
                </a:p>
                <a:p>
                  <a:pPr>
                    <a:lnSpc>
                      <a:spcPct val="85000"/>
                    </a:lnSpc>
                  </a:pPr>
                  <a:r>
                    <a:rPr lang="ru-RU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скорость ˃ 50 км/ч </a:t>
                  </a:r>
                  <a:endParaRPr lang="ru-RU"/>
                </a:p>
              </p:txBody>
            </p:sp>
            <p:grpSp>
              <p:nvGrpSpPr>
                <p:cNvPr id="55" name="Группа 54"/>
                <p:cNvGrpSpPr/>
                <p:nvPr/>
              </p:nvGrpSpPr>
              <p:grpSpPr>
                <a:xfrm>
                  <a:off x="5766736" y="5544828"/>
                  <a:ext cx="1190888" cy="1040745"/>
                  <a:chOff x="5516707" y="4785602"/>
                  <a:chExt cx="1190888" cy="1040745"/>
                </a:xfrm>
              </p:grpSpPr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5822459" y="4954254"/>
                    <a:ext cx="550861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4000">
                        <a:solidFill>
                          <a:srgbClr val="2D3134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 Black" panose="020b0a04020102020204" pitchFamily="34" charset="0"/>
                      </a:rPr>
                      <a:t>А</a:t>
                    </a:r>
                  </a:p>
                </p:txBody>
              </p: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5516707" y="4785602"/>
                    <a:ext cx="1190888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1600" b="1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Категория</a:t>
                    </a:r>
                  </a:p>
                </p:txBody>
              </p: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612747" y="5457015"/>
                    <a:ext cx="99880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b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с 18 лет</a:t>
                    </a:r>
                  </a:p>
                </p:txBody>
              </p:sp>
            </p:grpSp>
            <p:sp>
              <p:nvSpPr>
                <p:cNvPr id="62" name="Прямоугольник 61"/>
                <p:cNvSpPr/>
                <p:nvPr/>
              </p:nvSpPr>
              <p:spPr>
                <a:xfrm>
                  <a:off x="9348264" y="5477220"/>
                  <a:ext cx="1868525" cy="4062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85000"/>
                    </a:lnSpc>
                  </a:pPr>
                  <a:r>
                    <a:rPr lang="ru-RU" sz="2400" b="1">
                      <a:ln>
                        <a:solidFill>
                          <a:srgbClr val="270832"/>
                        </a:solidFill>
                      </a:ln>
                      <a:solidFill>
                        <a:srgbClr val="283573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Мотоциклы</a:t>
                  </a: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7507885" y="6616585"/>
                  <a:ext cx="42404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600" b="1">
                      <a:solidFill>
                        <a:srgbClr val="C00000"/>
                      </a:solidFill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Т</a:t>
                  </a:r>
                  <a:r>
                    <a:rPr lang="ru-RU" sz="1600" b="1" smtClean="0">
                      <a:solidFill>
                        <a:srgbClr val="C00000"/>
                      </a:solidFill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ребуется </a:t>
                  </a:r>
                  <a:r>
                    <a:rPr lang="ru-RU" sz="1600" b="1">
                      <a:solidFill>
                        <a:srgbClr val="C00000"/>
                      </a:solidFill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регистрация в Госавтоинспекции</a:t>
                  </a:r>
                  <a:endParaRPr lang="ru-RU" sz="1600" b="1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102" name="Группа 101"/>
              <p:cNvGrpSpPr/>
              <p:nvPr/>
            </p:nvGrpSpPr>
            <p:grpSpPr>
              <a:xfrm>
                <a:off x="5717854" y="1789110"/>
                <a:ext cx="6086593" cy="1611262"/>
                <a:chOff x="5717854" y="1789110"/>
                <a:chExt cx="6086593" cy="1611262"/>
              </a:xfrm>
            </p:grpSpPr>
            <p:sp>
              <p:nvSpPr>
                <p:cNvPr id="43" name="TextBox 42"/>
                <p:cNvSpPr txBox="1"/>
                <p:nvPr/>
              </p:nvSpPr>
              <p:spPr>
                <a:xfrm>
                  <a:off x="9018842" y="2146641"/>
                  <a:ext cx="2709850" cy="10341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lnSpc>
                      <a:spcPct val="85000"/>
                    </a:lnSpc>
                  </a:pPr>
                  <a:r>
                    <a:rPr lang="ru-RU" smtClean="0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объем </a:t>
                  </a:r>
                  <a:r>
                    <a:rPr lang="ru-RU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ДВС ≤ 50 см</a:t>
                  </a:r>
                  <a:r>
                    <a:rPr lang="ru-RU" baseline="30000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3</a:t>
                  </a:r>
                  <a:endParaRPr lang="ru-RU">
                    <a:latin typeface="PT Astra Serif" panose="020a0603040505020204" pitchFamily="18" charset="-52"/>
                    <a:ea typeface="PT Astra Serif" panose="020a0603040505020204" pitchFamily="18" charset="-52"/>
                  </a:endParaRPr>
                </a:p>
                <a:p>
                  <a:pPr lvl="0">
                    <a:lnSpc>
                      <a:spcPct val="85000"/>
                    </a:lnSpc>
                  </a:pPr>
                  <a:r>
                    <a:rPr lang="ru-RU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мощность </a:t>
                  </a:r>
                  <a:endParaRPr lang="ru-RU" smtClean="0">
                    <a:latin typeface="PT Astra Serif" panose="020a0603040505020204" pitchFamily="18" charset="-52"/>
                    <a:ea typeface="PT Astra Serif" panose="020a0603040505020204" pitchFamily="18" charset="-52"/>
                  </a:endParaRPr>
                </a:p>
                <a:p>
                  <a:pPr lvl="0">
                    <a:lnSpc>
                      <a:spcPct val="85000"/>
                    </a:lnSpc>
                  </a:pPr>
                  <a:r>
                    <a:rPr lang="ru-RU" smtClean="0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электродвигателя </a:t>
                  </a:r>
                  <a:r>
                    <a:rPr lang="ru-RU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≤ 4 кВт</a:t>
                  </a:r>
                </a:p>
                <a:p>
                  <a:pPr lvl="0">
                    <a:lnSpc>
                      <a:spcPct val="85000"/>
                    </a:lnSpc>
                  </a:pPr>
                  <a:r>
                    <a:rPr lang="ru-RU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скорость ≤ 50 км/ч </a:t>
                  </a:r>
                  <a:endParaRPr lang="ru-RU"/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7177028" y="3061818"/>
                  <a:ext cx="462741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600" b="1">
                      <a:solidFill>
                        <a:srgbClr val="C00000"/>
                      </a:solidFill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Не требуется регистрация в Госавтоинспекции</a:t>
                  </a:r>
                  <a:endParaRPr lang="ru-RU" sz="1600" b="1">
                    <a:solidFill>
                      <a:srgbClr val="C00000"/>
                    </a:solidFill>
                  </a:endParaRPr>
                </a:p>
              </p:txBody>
            </p:sp>
            <p:grpSp>
              <p:nvGrpSpPr>
                <p:cNvPr id="47" name="Группа 46"/>
                <p:cNvGrpSpPr/>
                <p:nvPr/>
              </p:nvGrpSpPr>
              <p:grpSpPr>
                <a:xfrm>
                  <a:off x="5717854" y="2008651"/>
                  <a:ext cx="1190888" cy="955465"/>
                  <a:chOff x="5530968" y="1287859"/>
                  <a:chExt cx="1190888" cy="955465"/>
                </a:xfrm>
              </p:grpSpPr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5783937" y="1433908"/>
                    <a:ext cx="639344" cy="70788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4000">
                        <a:solidFill>
                          <a:srgbClr val="2D3134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 Black" panose="020b0a04020102020204" pitchFamily="34" charset="0"/>
                      </a:rPr>
                      <a:t>М</a:t>
                    </a:r>
                  </a:p>
                </p:txBody>
              </p:sp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5530968" y="1287859"/>
                    <a:ext cx="1190888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1600" b="1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Категория</a:t>
                    </a:r>
                  </a:p>
                </p:txBody>
              </p:sp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5612747" y="1873992"/>
                    <a:ext cx="99880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b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с 16 лет</a:t>
                    </a:r>
                  </a:p>
                </p:txBody>
              </p:sp>
            </p:grpSp>
            <p:sp>
              <p:nvSpPr>
                <p:cNvPr id="59" name="Прямоугольник 58"/>
                <p:cNvSpPr/>
                <p:nvPr/>
              </p:nvSpPr>
              <p:spPr>
                <a:xfrm>
                  <a:off x="9009266" y="1789110"/>
                  <a:ext cx="2647263" cy="4062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85000"/>
                    </a:lnSpc>
                  </a:pPr>
                  <a:r>
                    <a:rPr lang="ru-RU" sz="2400" b="1">
                      <a:ln>
                        <a:solidFill>
                          <a:srgbClr val="270832"/>
                        </a:solidFill>
                      </a:ln>
                      <a:solidFill>
                        <a:srgbClr val="283573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Мопеды, скутеры</a:t>
                  </a:r>
                </a:p>
              </p:txBody>
            </p:sp>
            <p:pic>
              <p:nvPicPr>
                <p:cNvPr id="65" name="Picture 4" descr="Picture background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994" b="93447" l="9585" r="89617">
                              <a14:foregroundMark x1="42652" y1="2564" x2="42652" y2="2564"/>
                              <a14:foregroundMark x1="66613" y1="92308" x2="66613" y2="92308"/>
                              <a14:foregroundMark x1="65974" y1="93447" x2="65974" y2="93447"/>
                              <a14:foregroundMark x1="64856" y1="7407" x2="64856" y2="7407"/>
                              <a14:foregroundMark x1="70128" y1="44729" x2="70128" y2="44729"/>
                              <a14:foregroundMark x1="31310" y1="33048" x2="31310" y2="33048"/>
                              <a14:foregroundMark x1="30671" y1="30484" x2="30671" y2="30484"/>
                              <a14:foregroundMark x1="32268" y1="29345" x2="32268" y2="29345"/>
                              <a14:foregroundMark x1="50479" y1="10541" x2="50479" y2="10541"/>
                              <a14:foregroundMark x1="62300" y1="11396" x2="62300" y2="11396"/>
                              <a14:foregroundMark x1="50799" y1="12251" x2="50799" y2="12251"/>
                              <a14:foregroundMark x1="47923" y1="9117" x2="47923" y2="9117"/>
                              <a14:backgroundMark x1="32428" y1="30769" x2="32428" y2="30769"/>
                              <a14:backgroundMark x1="65495" y1="67806" x2="65495" y2="67806"/>
                              <a14:backgroundMark x1="69968" y1="68661" x2="69968" y2="68661"/>
                              <a14:backgroundMark x1="70607" y1="74929" x2="70607" y2="74929"/>
                              <a14:backgroundMark x1="65655" y1="83476" x2="65655" y2="83476"/>
                              <a14:backgroundMark x1="63898" y1="79487" x2="63898" y2="7948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524" t="698" r="23898" b="6645"/>
                <a:stretch>
                  <a:fillRect/>
                </a:stretch>
              </p:blipFill>
              <p:spPr bwMode="auto">
                <a:xfrm>
                  <a:off x="7389959" y="1944415"/>
                  <a:ext cx="1147666" cy="11340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4091249158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49" name="Группа 48"/>
          <p:cNvGrpSpPr/>
          <p:nvPr/>
        </p:nvGrpSpPr>
        <p:grpSpPr>
          <a:xfrm>
            <a:off x="-319200" y="-7329"/>
            <a:ext cx="12511200" cy="6872068"/>
            <a:chOff x="-319200" y="-7329"/>
            <a:chExt cx="12511200" cy="6872068"/>
          </a:xfrm>
        </p:grpSpPr>
        <p:pic>
          <p:nvPicPr>
            <p:cNvPr id="23" name="Объект 4" descr="Следы автомобильных огней ночью">
              <a:extLst>
                <a:ext uri="{FF2B5EF4-FFF2-40B4-BE49-F238E27FC236}">
                  <a16:creationId xmlns="" xmlns:a16="http://schemas.microsoft.com/office/drawing/2014/main" id="{870B3528-C37E-40A0-93CF-90B7F3BA4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08" y="-7329"/>
              <a:ext cx="12217008" cy="6872068"/>
            </a:xfrm>
            <a:prstGeom prst="rect">
              <a:avLst/>
            </a:prstGeom>
          </p:spPr>
        </p:pic>
        <p:grpSp>
          <p:nvGrpSpPr>
            <p:cNvPr id="4" name="Группа 3"/>
            <p:cNvGrpSpPr/>
            <p:nvPr/>
          </p:nvGrpSpPr>
          <p:grpSpPr>
            <a:xfrm>
              <a:off x="-319200" y="716940"/>
              <a:ext cx="12387138" cy="996672"/>
              <a:chOff x="-97569" y="164238"/>
              <a:chExt cx="12387138" cy="996672"/>
            </a:xfrm>
          </p:grpSpPr>
          <p:pic>
            <p:nvPicPr>
              <p:cNvPr id="24" name="Picture 10" descr="Picture background">
                <a:extLst>
                  <a:ext uri="{FF2B5EF4-FFF2-40B4-BE49-F238E27FC236}">
                    <a16:creationId xmlns="" xmlns:a16="http://schemas.microsoft.com/office/drawing/2014/main" id="{245E28DF-E276-45DC-A3F1-7CBB087B20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313" r="95375">
                            <a14:foregroundMark x1="89938" y1="78824" x2="89938" y2="78824"/>
                            <a14:foregroundMark x1="92375" y1="79353" x2="92375" y2="79353"/>
                            <a14:foregroundMark x1="95375" y1="81824" x2="95375" y2="81824"/>
                            <a14:foregroundMark x1="94688" y1="81176" x2="94688" y2="81176"/>
                            <a14:foregroundMark x1="18938" y1="80118" x2="18938" y2="80118"/>
                            <a14:foregroundMark x1="15500" y1="80765" x2="15500" y2="80765"/>
                            <a14:foregroundMark x1="12937" y1="82118" x2="12937" y2="82118"/>
                            <a14:foregroundMark x1="12625" y1="81000" x2="12625" y2="81000"/>
                            <a14:foregroundMark x1="11313" y1="81176" x2="11313" y2="81176"/>
                            <a14:foregroundMark x1="12500" y1="84412" x2="12500" y2="84412"/>
                            <a14:foregroundMark x1="10688" y1="83235" x2="10688" y2="83235"/>
                            <a14:foregroundMark x1="10875" y1="82471" x2="10875" y2="82471"/>
                            <a14:foregroundMark x1="9500" y1="81118" x2="9500" y2="81118"/>
                            <a14:foregroundMark x1="9625" y1="81176" x2="9625" y2="81176"/>
                            <a14:foregroundMark x1="8188" y1="82353" x2="8188" y2="82353"/>
                            <a14:foregroundMark x1="7938" y1="82412" x2="7938" y2="82412"/>
                            <a14:foregroundMark x1="9625" y1="81294" x2="9625" y2="81294"/>
                            <a14:foregroundMark x1="10313" y1="84529" x2="10313" y2="84529"/>
                            <a14:foregroundMark x1="9813" y1="84118" x2="9813" y2="84118"/>
                            <a14:foregroundMark x1="8563" y1="81235" x2="8563" y2="81235"/>
                            <a14:foregroundMark x1="9625" y1="81118" x2="9625" y2="81118"/>
                            <a14:foregroundMark x1="7375" y1="82353" x2="7375" y2="82353"/>
                            <a14:foregroundMark x1="8250" y1="82529" x2="8250" y2="82529"/>
                            <a14:foregroundMark x1="9625" y1="82353" x2="9625" y2="82353"/>
                            <a14:foregroundMark x1="8250" y1="84118" x2="8250" y2="84118"/>
                            <a14:foregroundMark x1="7000" y1="84176" x2="7000" y2="84176"/>
                            <a14:foregroundMark x1="4313" y1="84235" x2="4313" y2="8423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948" b="13740"/>
              <a:stretch>
                <a:fillRect/>
              </a:stretch>
            </p:blipFill>
            <p:spPr bwMode="auto">
              <a:xfrm flipV="1">
                <a:off x="-97569" y="958975"/>
                <a:ext cx="12387138" cy="201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14" descr="Picture background">
                <a:extLst>
                  <a:ext uri="{FF2B5EF4-FFF2-40B4-BE49-F238E27FC236}">
                    <a16:creationId xmlns="" xmlns:a16="http://schemas.microsoft.com/office/drawing/2014/main" id="{8A3B7F92-281A-40E2-8A5F-C931604487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389304">
                <a:off x="10481028" y="164238"/>
                <a:ext cx="1060417" cy="95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BB7089B5-6B05-4297-B599-95DDBEE6DAB4}"/>
                  </a:ext>
                </a:extLst>
              </p:cNvPr>
              <p:cNvSpPr txBox="1"/>
              <p:nvPr/>
            </p:nvSpPr>
            <p:spPr>
              <a:xfrm>
                <a:off x="0" y="271574"/>
                <a:ext cx="115584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b="1">
                    <a:solidFill>
                      <a:srgbClr val="C00000"/>
                    </a:solidFill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Когда наступает ответственность</a:t>
                </a:r>
              </a:p>
            </p:txBody>
          </p:sp>
        </p:grpSp>
        <p:sp>
          <p:nvSpPr>
            <p:cNvPr id="28" name="Нижний колонтитул 5">
              <a:extLst>
                <a:ext uri="{FF2B5EF4-FFF2-40B4-BE49-F238E27FC236}">
                  <a16:creationId xmlns="" xmlns:a16="http://schemas.microsoft.com/office/drawing/2014/main" id="{8C039474-5A2C-4D3D-9B3C-E8F0F4DA7FBD}"/>
                </a:ext>
              </a:extLst>
            </p:cNvPr>
            <p:cNvSpPr txBox="1"/>
            <p:nvPr/>
          </p:nvSpPr>
          <p:spPr>
            <a:xfrm>
              <a:off x="941187" y="6391604"/>
              <a:ext cx="2946801" cy="396675"/>
            </a:xfrm>
            <a:prstGeom prst="rect">
              <a:avLst/>
            </a:prstGeom>
          </p:spPr>
          <p:txBody>
            <a:bodyPr vert="horz" lIns="74295" tIns="37148" rIns="74295" bIns="37148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75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300">
                  <a:solidFill>
                    <a:srgbClr val="93A2B7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anose="02020603050405020304" pitchFamily="18" charset="0"/>
                </a:rPr>
                <a:t>Научный центр БДД МВД России</a:t>
              </a:r>
            </a:p>
          </p:txBody>
        </p:sp>
        <p:pic>
          <p:nvPicPr>
            <p:cNvPr id="29" name="Объект 3">
              <a:extLst>
                <a:ext uri="{FF2B5EF4-FFF2-40B4-BE49-F238E27FC236}">
                  <a16:creationId xmlns="" xmlns:a16="http://schemas.microsoft.com/office/drawing/2014/main" id="{A4A4C983-4CC5-4C59-B42D-2BE162C40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399" b="95276" l="4808" r="973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5" t="9857" r="5619" b="6267"/>
            <a:stretch>
              <a:fillRect/>
            </a:stretch>
          </p:blipFill>
          <p:spPr>
            <a:xfrm>
              <a:off x="432635" y="6097468"/>
              <a:ext cx="772047" cy="661755"/>
            </a:xfrm>
            <a:prstGeom prst="rect">
              <a:avLst/>
            </a:prstGeom>
          </p:spPr>
        </p:pic>
        <p:pic>
          <p:nvPicPr>
            <p:cNvPr id="31" name="Picture 4" descr="Picture background">
              <a:extLst>
                <a:ext uri="{FF2B5EF4-FFF2-40B4-BE49-F238E27FC236}">
                  <a16:creationId xmlns="" xmlns:a16="http://schemas.microsoft.com/office/drawing/2014/main" id="{D8159926-4F6B-4B2F-ADA4-DE24E749C6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1011864" y="2034249"/>
              <a:ext cx="4860917" cy="319484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" name="Группа 31">
              <a:extLst>
                <a:ext uri="{FF2B5EF4-FFF2-40B4-BE49-F238E27FC236}">
                  <a16:creationId xmlns="" xmlns:a16="http://schemas.microsoft.com/office/drawing/2014/main" id="{261B887B-A753-47CB-9C4E-ED98FAFA2D10}"/>
                </a:ext>
              </a:extLst>
            </p:cNvPr>
            <p:cNvGrpSpPr/>
            <p:nvPr/>
          </p:nvGrpSpPr>
          <p:grpSpPr>
            <a:xfrm>
              <a:off x="1202863" y="5523225"/>
              <a:ext cx="4035441" cy="791919"/>
              <a:chOff x="670415" y="4967443"/>
              <a:chExt cx="4035441" cy="791919"/>
            </a:xfrm>
          </p:grpSpPr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87B53431-0578-461B-BDEB-96BF63F22233}"/>
                  </a:ext>
                </a:extLst>
              </p:cNvPr>
              <p:cNvSpPr txBox="1"/>
              <p:nvPr/>
            </p:nvSpPr>
            <p:spPr>
              <a:xfrm>
                <a:off x="670415" y="4967443"/>
                <a:ext cx="4035441" cy="677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190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rgbClr val="C00000"/>
                    </a:solidFill>
                    <a:latin typeface="PT Astra Serif" panose="020a0603040505020204" pitchFamily="18" charset="-52"/>
                    <a:ea typeface="PT Astra Serif" panose="020a0603040505020204" pitchFamily="18" charset="-52"/>
                    <a:cs typeface="Times New Roman" panose="02020603050405020304" pitchFamily="18" charset="0"/>
                  </a:rPr>
                  <a:t>Административная  ответственность наступает   с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F1B93920-9F60-4F94-A40D-7D52B6696F39}"/>
                  </a:ext>
                </a:extLst>
              </p:cNvPr>
              <p:cNvSpPr txBox="1"/>
              <p:nvPr/>
            </p:nvSpPr>
            <p:spPr>
              <a:xfrm>
                <a:off x="2128937" y="5143809"/>
                <a:ext cx="1382829" cy="615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3400" b="1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T Astra Serif" panose="020a0603040505020204" pitchFamily="18" charset="-52"/>
                    <a:ea typeface="PT Astra Serif" panose="020a0603040505020204" pitchFamily="18" charset="-52"/>
                    <a:cs typeface="Times New Roman" panose="02020603050405020304" pitchFamily="18" charset="0"/>
                  </a:rPr>
                  <a:t>16 лет</a:t>
                </a:r>
                <a:endParaRPr lang="ru-RU" sz="340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48" name="Группа 47"/>
            <p:cNvGrpSpPr/>
            <p:nvPr/>
          </p:nvGrpSpPr>
          <p:grpSpPr>
            <a:xfrm>
              <a:off x="5438878" y="1698437"/>
              <a:ext cx="6448277" cy="4759860"/>
              <a:chOff x="5438878" y="1698437"/>
              <a:chExt cx="6448277" cy="4759860"/>
            </a:xfrm>
          </p:grpSpPr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0096D1A1-04CB-4AEB-BA85-F7CFAEF5F9CE}"/>
                  </a:ext>
                </a:extLst>
              </p:cNvPr>
              <p:cNvSpPr txBox="1"/>
              <p:nvPr/>
            </p:nvSpPr>
            <p:spPr>
              <a:xfrm>
                <a:off x="5874369" y="1698437"/>
                <a:ext cx="563879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400" b="1">
                    <a:ln>
                      <a:solidFill>
                        <a:srgbClr val="270832"/>
                      </a:solidFill>
                    </a:ln>
                    <a:solidFill>
                      <a:srgbClr val="28357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Административная ответственность несовершеннолетних</a:t>
                </a:r>
              </a:p>
            </p:txBody>
          </p:sp>
          <p:grpSp>
            <p:nvGrpSpPr>
              <p:cNvPr id="35" name="Группа 34">
                <a:extLst>
                  <a:ext uri="{FF2B5EF4-FFF2-40B4-BE49-F238E27FC236}">
                    <a16:creationId xmlns="" xmlns:a16="http://schemas.microsoft.com/office/drawing/2014/main" id="{9525B1F9-3EA1-4211-831A-41F46A89B70C}"/>
                  </a:ext>
                </a:extLst>
              </p:cNvPr>
              <p:cNvGrpSpPr/>
              <p:nvPr/>
            </p:nvGrpSpPr>
            <p:grpSpPr>
              <a:xfrm>
                <a:off x="5638666" y="2797668"/>
                <a:ext cx="6248489" cy="1797070"/>
                <a:chOff x="5752942" y="2471927"/>
                <a:chExt cx="6248489" cy="1797070"/>
              </a:xfrm>
            </p:grpSpPr>
            <p:sp>
              <p:nvSpPr>
                <p:cNvPr id="36" name="TextBox 35">
                  <a:extLst>
                    <a:ext uri="{FF2B5EF4-FFF2-40B4-BE49-F238E27FC236}">
                      <a16:creationId xmlns="" xmlns:a16="http://schemas.microsoft.com/office/drawing/2014/main" id="{448D45CB-CB14-412E-A580-2D3C0FE26985}"/>
                    </a:ext>
                  </a:extLst>
                </p:cNvPr>
                <p:cNvSpPr txBox="1"/>
                <p:nvPr/>
              </p:nvSpPr>
              <p:spPr>
                <a:xfrm>
                  <a:off x="5752942" y="2471927"/>
                  <a:ext cx="5839267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ru-RU" sz="2000">
                      <a:solidFill>
                        <a:srgbClr val="000000"/>
                      </a:solidFill>
                      <a:latin typeface="PT Astra Serif" panose="020a0603040505020204" pitchFamily="18" charset="-52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Если управлять мототранспортным средством без водительского удостоверения …</a:t>
                  </a:r>
                  <a:endParaRPr lang="ru-RU" sz="2000"/>
                </a:p>
              </p:txBody>
            </p:sp>
            <p:grpSp>
              <p:nvGrpSpPr>
                <p:cNvPr id="37" name="Группа 36">
                  <a:extLst>
                    <a:ext uri="{FF2B5EF4-FFF2-40B4-BE49-F238E27FC236}">
                      <a16:creationId xmlns="" xmlns:a16="http://schemas.microsoft.com/office/drawing/2014/main" id="{831C9D7C-05B2-414F-BA35-F244F319CAC6}"/>
                    </a:ext>
                  </a:extLst>
                </p:cNvPr>
                <p:cNvGrpSpPr/>
                <p:nvPr/>
              </p:nvGrpSpPr>
              <p:grpSpPr>
                <a:xfrm>
                  <a:off x="5935082" y="3112584"/>
                  <a:ext cx="6066349" cy="1156413"/>
                  <a:chOff x="5935082" y="3112584"/>
                  <a:chExt cx="6066349" cy="1156413"/>
                </a:xfrm>
              </p:grpSpPr>
              <p:pic>
                <p:nvPicPr>
                  <p:cNvPr id="38" name="Рисунок 37">
                    <a:extLst>
                      <a:ext uri="{FF2B5EF4-FFF2-40B4-BE49-F238E27FC236}">
                        <a16:creationId xmlns="" xmlns:a16="http://schemas.microsoft.com/office/drawing/2014/main" id="{F4D17706-209B-4DA2-BC08-BE262B1D5FF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10000" b="90000" l="8750" r="92891">
                                <a14:foregroundMark x1="9453" y1="49028" x2="9453" y2="49028"/>
                                <a14:foregroundMark x1="8828" y1="62083" x2="8828" y2="62083"/>
                                <a14:foregroundMark x1="88984" y1="22778" x2="88984" y2="22778"/>
                                <a14:foregroundMark x1="92891" y1="51806" x2="92891" y2="5180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35082" y="3112584"/>
                    <a:ext cx="1986974" cy="1117673"/>
                  </a:xfrm>
                  <a:prstGeom prst="rect">
                    <a:avLst/>
                  </a:prstGeom>
                </p:spPr>
              </p:pic>
              <p:grpSp>
                <p:nvGrpSpPr>
                  <p:cNvPr id="39" name="Группа 38">
                    <a:extLst>
                      <a:ext uri="{FF2B5EF4-FFF2-40B4-BE49-F238E27FC236}">
                        <a16:creationId xmlns="" xmlns:a16="http://schemas.microsoft.com/office/drawing/2014/main" id="{7C06ED9F-5700-4EF2-B0D7-45F6DE4AF54F}"/>
                      </a:ext>
                    </a:extLst>
                  </p:cNvPr>
                  <p:cNvGrpSpPr/>
                  <p:nvPr/>
                </p:nvGrpSpPr>
                <p:grpSpPr>
                  <a:xfrm>
                    <a:off x="7890600" y="3370734"/>
                    <a:ext cx="4110831" cy="898263"/>
                    <a:chOff x="7856263" y="3055936"/>
                    <a:chExt cx="4110831" cy="898263"/>
                  </a:xfrm>
                </p:grpSpPr>
                <p:sp>
                  <p:nvSpPr>
                    <p:cNvPr id="40" name="TextBox 39">
                      <a:extLst>
                        <a:ext uri="{FF2B5EF4-FFF2-40B4-BE49-F238E27FC236}">
                          <a16:creationId xmlns="" xmlns:a16="http://schemas.microsoft.com/office/drawing/2014/main" id="{CD3245F0-7E8A-4191-B23B-B362F356AB2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509012" y="3615645"/>
                      <a:ext cx="2250876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ru-RU" sz="1600" b="0" i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ч. 1 ст. </a:t>
                      </a:r>
                      <a:r>
                        <a:rPr lang="ru-RU" sz="1600"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12.7 КоАП РФ</a:t>
                      </a:r>
                    </a:p>
                  </p:txBody>
                </p:sp>
                <p:sp>
                  <p:nvSpPr>
                    <p:cNvPr id="41" name="TextBox 40">
                      <a:extLst>
                        <a:ext uri="{FF2B5EF4-FFF2-40B4-BE49-F238E27FC236}">
                          <a16:creationId xmlns="" xmlns:a16="http://schemas.microsoft.com/office/drawing/2014/main" id="{53BE1750-73B7-4CD1-A2B1-D8FD5C06A65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856263" y="3055936"/>
                      <a:ext cx="4110831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ru-RU" sz="2800" b="1" i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-apple-system"/>
                        </a:rPr>
                        <a:t>5 000 – 15 000 рублей</a:t>
                      </a:r>
                      <a:r>
                        <a:rPr lang="ru-RU" sz="2800" b="0" i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-apple-system"/>
                        </a:rPr>
                        <a:t> </a:t>
                      </a:r>
                      <a:endParaRPr lang="ru-RU" sz="280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p:txBody>
                </p:sp>
                <p:cxnSp>
                  <p:nvCxnSpPr>
                    <p:cNvPr id="42" name="Прямая соединительная линия 41">
                      <a:extLst>
                        <a:ext uri="{FF2B5EF4-FFF2-40B4-BE49-F238E27FC236}">
                          <a16:creationId xmlns="" xmlns:a16="http://schemas.microsoft.com/office/drawing/2014/main" id="{59A72ECC-E74B-48D9-A6ED-EF7AB52A732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940064" y="3579156"/>
                      <a:ext cx="3762375" cy="0"/>
                    </a:xfrm>
                    <a:prstGeom prst="line">
                      <a:avLst/>
                    </a:prstGeom>
                    <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43" name="Группа 42">
                <a:extLst>
                  <a:ext uri="{FF2B5EF4-FFF2-40B4-BE49-F238E27FC236}">
                    <a16:creationId xmlns="" xmlns:a16="http://schemas.microsoft.com/office/drawing/2014/main" id="{7384911E-46C5-4B36-8895-DBBDF07707CE}"/>
                  </a:ext>
                </a:extLst>
              </p:cNvPr>
              <p:cNvGrpSpPr/>
              <p:nvPr/>
            </p:nvGrpSpPr>
            <p:grpSpPr>
              <a:xfrm>
                <a:off x="5438878" y="4927109"/>
                <a:ext cx="6187670" cy="1531188"/>
                <a:chOff x="5443477" y="4941916"/>
                <a:chExt cx="6187670" cy="1531188"/>
              </a:xfrm>
            </p:grpSpPr>
            <p:sp>
              <p:nvSpPr>
                <p:cNvPr id="44" name="TextBox 43">
                  <a:extLst>
                    <a:ext uri="{FF2B5EF4-FFF2-40B4-BE49-F238E27FC236}">
                      <a16:creationId xmlns="" xmlns:a16="http://schemas.microsoft.com/office/drawing/2014/main" id="{5FDB7A38-68F7-490B-9D82-1522BCF57711}"/>
                    </a:ext>
                  </a:extLst>
                </p:cNvPr>
                <p:cNvSpPr txBox="1"/>
                <p:nvPr/>
              </p:nvSpPr>
              <p:spPr>
                <a:xfrm>
                  <a:off x="6182225" y="4941916"/>
                  <a:ext cx="5448922" cy="15311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85000"/>
                    </a:lnSpc>
                  </a:pPr>
                  <a:r>
                    <a:rPr lang="ru-RU" sz="22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До 16 лет за нарушения Правил дорожного </a:t>
                  </a:r>
                  <a:r>
                    <a:rPr lang="ru-RU" sz="220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движения Российской Федерации </a:t>
                  </a:r>
                  <a:r>
                    <a:rPr lang="ru-RU" sz="22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при управлении мототехникой отвечают родители (законные представители) несовершеннолетних</a:t>
                  </a:r>
                </a:p>
              </p:txBody>
            </p:sp>
            <p:pic>
              <p:nvPicPr>
                <p:cNvPr id="45" name="Рисунок 44">
                  <a:extLst>
                    <a:ext uri="{FF2B5EF4-FFF2-40B4-BE49-F238E27FC236}">
                      <a16:creationId xmlns="" xmlns:a16="http://schemas.microsoft.com/office/drawing/2014/main" id="{9E614F8C-2504-4ED2-8F95-1D8B194579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2230" b="96532" l="2782" r="93372">
                              <a14:foregroundMark x1="25123" y1="23452" x2="25123" y2="23452"/>
                              <a14:foregroundMark x1="26187" y1="22791" x2="26187" y2="22791"/>
                              <a14:foregroundMark x1="26187" y1="22791" x2="26187" y2="22791"/>
                              <a14:foregroundMark x1="43126" y1="45582" x2="37152" y2="49133"/>
                              <a14:foregroundMark x1="37152" y1="49133" x2="36498" y2="52601"/>
                              <a14:foregroundMark x1="43781" y1="45830" x2="43781" y2="45830"/>
                              <a14:foregroundMark x1="43781" y1="45830" x2="43781" y2="45830"/>
                              <a14:foregroundMark x1="48363" y1="47069" x2="48363" y2="47069"/>
                              <a14:foregroundMark x1="48363" y1="47069" x2="48363" y2="47069"/>
                              <a14:foregroundMark x1="50409" y1="50041" x2="44763" y2="45169"/>
                              <a14:foregroundMark x1="52864" y1="41949" x2="49345" y2="51941"/>
                              <a14:foregroundMark x1="49345" y1="51941" x2="49755" y2="55161"/>
                              <a14:foregroundMark x1="56056" y1="39719" x2="62766" y2="44509"/>
                              <a14:foregroundMark x1="62766" y1="44509" x2="63339" y2="45995"/>
                              <a14:foregroundMark x1="66203" y1="38728" x2="62930" y2="50784"/>
                              <a14:foregroundMark x1="62930" y1="50784" x2="63502" y2="54170"/>
                              <a14:foregroundMark x1="68331" y1="35425" x2="75205" y2="38481"/>
                              <a14:foregroundMark x1="75205" y1="38481" x2="76268" y2="39554"/>
                              <a14:foregroundMark x1="77414" y1="13047" x2="80278" y2="39554"/>
                              <a14:foregroundMark x1="80278" y1="39554" x2="77905" y2="45830"/>
                              <a14:foregroundMark x1="85679" y1="2230" x2="85679" y2="2230"/>
                              <a14:foregroundMark x1="85679" y1="2230" x2="85679" y2="2230"/>
                              <a14:foregroundMark x1="93617" y1="21387" x2="93617" y2="21387"/>
                              <a14:foregroundMark x1="90753" y1="20396" x2="90753" y2="20396"/>
                              <a14:foregroundMark x1="90753" y1="20396" x2="90753" y2="20396"/>
                              <a14:foregroundMark x1="88707" y1="5450" x2="88707" y2="5450"/>
                              <a14:foregroundMark x1="88707" y1="5450" x2="88707" y2="5450"/>
                              <a14:foregroundMark x1="76678" y1="94963" x2="76678" y2="94963"/>
                              <a14:foregroundMark x1="76678" y1="94963" x2="76678" y2="94963"/>
                              <a14:foregroundMark x1="54828" y1="95954" x2="54828" y2="95954"/>
                              <a14:foregroundMark x1="54828" y1="95954" x2="54828" y2="95954"/>
                              <a14:foregroundMark x1="68331" y1="96532" x2="68331" y2="96532"/>
                              <a14:foregroundMark x1="68331" y1="96532" x2="68331" y2="96532"/>
                              <a14:foregroundMark x1="39280" y1="66391" x2="39280" y2="66391"/>
                              <a14:foregroundMark x1="39280" y1="66391" x2="39280" y2="66391"/>
                              <a14:foregroundMark x1="37070" y1="66804" x2="37070" y2="66804"/>
                              <a14:foregroundMark x1="37070" y1="66804" x2="38871" y2="78613"/>
                              <a14:foregroundMark x1="90917" y1="19736" x2="89116" y2="46656"/>
                              <a14:foregroundMark x1="88953" y1="50041" x2="88953" y2="50041"/>
                              <a14:foregroundMark x1="88953" y1="50041" x2="88953" y2="50041"/>
                              <a14:foregroundMark x1="89362" y1="58216" x2="89362" y2="58216"/>
                              <a14:foregroundMark x1="89362" y1="58216" x2="89362" y2="58216"/>
                              <a14:foregroundMark x1="89525" y1="61354" x2="89525" y2="61354"/>
                              <a14:foregroundMark x1="89525" y1="61354" x2="89525" y2="61354"/>
                              <a14:foregroundMark x1="74223" y1="49133" x2="74223" y2="49133"/>
                              <a14:foregroundMark x1="74223" y1="49133" x2="74223" y2="49133"/>
                              <a14:foregroundMark x1="77250" y1="49050" x2="77250" y2="49050"/>
                              <a14:foregroundMark x1="77250" y1="49050" x2="77250" y2="49050"/>
                              <a14:foregroundMark x1="53437" y1="7927" x2="53437" y2="7927"/>
                              <a14:foregroundMark x1="53437" y1="7927" x2="53437" y2="7927"/>
                              <a14:foregroundMark x1="53437" y1="4707" x2="56710" y2="19736"/>
                              <a14:foregroundMark x1="22177" y1="19405" x2="30033" y2="29067"/>
                              <a14:foregroundMark x1="58020" y1="3881" x2="60638" y2="14864"/>
                              <a14:foregroundMark x1="25368" y1="16350" x2="33061" y2="25434"/>
                              <a14:foregroundMark x1="22750" y1="15029" x2="22750" y2="15029"/>
                              <a14:foregroundMark x1="32651" y1="31379" x2="32651" y2="31379"/>
                              <a14:foregroundMark x1="21931" y1="15442" x2="21931" y2="15442"/>
                              <a14:foregroundMark x1="14484" y1="50537" x2="14484" y2="50537"/>
                              <a14:foregroundMark x1="14730" y1="46903" x2="15057" y2="50702"/>
                              <a14:foregroundMark x1="9820" y1="45665" x2="11047" y2="50041"/>
                              <a14:foregroundMark x1="12684" y1="46656" x2="12684" y2="46656"/>
                              <a14:foregroundMark x1="2782" y1="46821" x2="2782" y2="46821"/>
                              <a14:foregroundMark x1="17267" y1="74566" x2="17267" y2="74566"/>
                              <a14:foregroundMark x1="56874" y1="44344" x2="56874" y2="4434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43477" y="5321203"/>
                  <a:ext cx="702467" cy="696144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024794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47" name="Группа 46"/>
          <p:cNvGrpSpPr/>
          <p:nvPr/>
        </p:nvGrpSpPr>
        <p:grpSpPr>
          <a:xfrm>
            <a:off x="-195138" y="0"/>
            <a:ext cx="12412146" cy="6872068"/>
            <a:chOff x="-195138" y="0"/>
            <a:chExt cx="12412146" cy="6872068"/>
          </a:xfrm>
        </p:grpSpPr>
        <p:pic>
          <p:nvPicPr>
            <p:cNvPr id="23" name="Объект 4" descr="Следы автомобильных огней ночью">
              <a:extLst>
                <a:ext uri="{FF2B5EF4-FFF2-40B4-BE49-F238E27FC236}">
                  <a16:creationId xmlns="" xmlns:a16="http://schemas.microsoft.com/office/drawing/2014/main" id="{78288EA3-78D5-4FFC-822F-E49524E61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217008" cy="6872068"/>
            </a:xfrm>
            <a:prstGeom prst="rect">
              <a:avLst/>
            </a:prstGeom>
          </p:spPr>
        </p:pic>
        <p:grpSp>
          <p:nvGrpSpPr>
            <p:cNvPr id="2" name="Группа 1"/>
            <p:cNvGrpSpPr/>
            <p:nvPr/>
          </p:nvGrpSpPr>
          <p:grpSpPr>
            <a:xfrm>
              <a:off x="-195138" y="746693"/>
              <a:ext cx="12387138" cy="996672"/>
              <a:chOff x="-97569" y="164238"/>
              <a:chExt cx="12387138" cy="996672"/>
            </a:xfrm>
          </p:grpSpPr>
          <p:pic>
            <p:nvPicPr>
              <p:cNvPr id="24" name="Picture 10" descr="Picture background">
                <a:extLst>
                  <a:ext uri="{FF2B5EF4-FFF2-40B4-BE49-F238E27FC236}">
                    <a16:creationId xmlns="" xmlns:a16="http://schemas.microsoft.com/office/drawing/2014/main" id="{245E28DF-E276-45DC-A3F1-7CBB087B20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313" r="95375">
                            <a14:foregroundMark x1="89938" y1="78824" x2="89938" y2="78824"/>
                            <a14:foregroundMark x1="92375" y1="79353" x2="92375" y2="79353"/>
                            <a14:foregroundMark x1="95375" y1="81824" x2="95375" y2="81824"/>
                            <a14:foregroundMark x1="94688" y1="81176" x2="94688" y2="81176"/>
                            <a14:foregroundMark x1="18938" y1="80118" x2="18938" y2="80118"/>
                            <a14:foregroundMark x1="15500" y1="80765" x2="15500" y2="80765"/>
                            <a14:foregroundMark x1="12937" y1="82118" x2="12937" y2="82118"/>
                            <a14:foregroundMark x1="12625" y1="81000" x2="12625" y2="81000"/>
                            <a14:foregroundMark x1="11313" y1="81176" x2="11313" y2="81176"/>
                            <a14:foregroundMark x1="12500" y1="84412" x2="12500" y2="84412"/>
                            <a14:foregroundMark x1="10688" y1="83235" x2="10688" y2="83235"/>
                            <a14:foregroundMark x1="10875" y1="82471" x2="10875" y2="82471"/>
                            <a14:foregroundMark x1="9500" y1="81118" x2="9500" y2="81118"/>
                            <a14:foregroundMark x1="9625" y1="81176" x2="9625" y2="81176"/>
                            <a14:foregroundMark x1="8188" y1="82353" x2="8188" y2="82353"/>
                            <a14:foregroundMark x1="7938" y1="82412" x2="7938" y2="82412"/>
                            <a14:foregroundMark x1="9625" y1="81294" x2="9625" y2="81294"/>
                            <a14:foregroundMark x1="10313" y1="84529" x2="10313" y2="84529"/>
                            <a14:foregroundMark x1="9813" y1="84118" x2="9813" y2="84118"/>
                            <a14:foregroundMark x1="8563" y1="81235" x2="8563" y2="81235"/>
                            <a14:foregroundMark x1="9625" y1="81118" x2="9625" y2="81118"/>
                            <a14:foregroundMark x1="7375" y1="82353" x2="7375" y2="82353"/>
                            <a14:foregroundMark x1="8250" y1="82529" x2="8250" y2="82529"/>
                            <a14:foregroundMark x1="9625" y1="82353" x2="9625" y2="82353"/>
                            <a14:foregroundMark x1="8250" y1="84118" x2="8250" y2="84118"/>
                            <a14:foregroundMark x1="7000" y1="84176" x2="7000" y2="84176"/>
                            <a14:foregroundMark x1="4313" y1="84235" x2="4313" y2="8423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948" b="13740"/>
              <a:stretch>
                <a:fillRect/>
              </a:stretch>
            </p:blipFill>
            <p:spPr bwMode="auto">
              <a:xfrm flipV="1">
                <a:off x="-97569" y="958975"/>
                <a:ext cx="12387138" cy="201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14" descr="Picture background">
                <a:extLst>
                  <a:ext uri="{FF2B5EF4-FFF2-40B4-BE49-F238E27FC236}">
                    <a16:creationId xmlns="" xmlns:a16="http://schemas.microsoft.com/office/drawing/2014/main" id="{8A3B7F92-281A-40E2-8A5F-C931604487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389304">
                <a:off x="10481028" y="164238"/>
                <a:ext cx="1060417" cy="95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BB7089B5-6B05-4297-B599-95DDBEE6DAB4}"/>
                  </a:ext>
                </a:extLst>
              </p:cNvPr>
              <p:cNvSpPr txBox="1"/>
              <p:nvPr/>
            </p:nvSpPr>
            <p:spPr>
              <a:xfrm>
                <a:off x="0" y="271574"/>
                <a:ext cx="115584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b="1">
                    <a:solidFill>
                      <a:srgbClr val="C00000"/>
                    </a:solidFill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Когда наступает ответственность</a:t>
                </a:r>
              </a:p>
            </p:txBody>
          </p:sp>
        </p:grpSp>
        <p:sp>
          <p:nvSpPr>
            <p:cNvPr id="28" name="Нижний колонтитул 5">
              <a:extLst>
                <a:ext uri="{FF2B5EF4-FFF2-40B4-BE49-F238E27FC236}">
                  <a16:creationId xmlns="" xmlns:a16="http://schemas.microsoft.com/office/drawing/2014/main" id="{8C039474-5A2C-4D3D-9B3C-E8F0F4DA7FBD}"/>
                </a:ext>
              </a:extLst>
            </p:cNvPr>
            <p:cNvSpPr txBox="1"/>
            <p:nvPr/>
          </p:nvSpPr>
          <p:spPr>
            <a:xfrm>
              <a:off x="941187" y="6378098"/>
              <a:ext cx="2946801" cy="396675"/>
            </a:xfrm>
            <a:prstGeom prst="rect">
              <a:avLst/>
            </a:prstGeom>
          </p:spPr>
          <p:txBody>
            <a:bodyPr vert="horz" lIns="74295" tIns="37148" rIns="74295" bIns="37148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75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300">
                  <a:solidFill>
                    <a:srgbClr val="93A2B7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anose="02020603050405020304" pitchFamily="18" charset="0"/>
                </a:rPr>
                <a:t>Научный центр БДД МВД России</a:t>
              </a:r>
            </a:p>
          </p:txBody>
        </p:sp>
        <p:pic>
          <p:nvPicPr>
            <p:cNvPr id="29" name="Объект 3">
              <a:extLst>
                <a:ext uri="{FF2B5EF4-FFF2-40B4-BE49-F238E27FC236}">
                  <a16:creationId xmlns="" xmlns:a16="http://schemas.microsoft.com/office/drawing/2014/main" id="{A4A4C983-4CC5-4C59-B42D-2BE162C40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99" b="95276" l="4808" r="973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5" t="9857" r="5619" b="6267"/>
            <a:stretch>
              <a:fillRect/>
            </a:stretch>
          </p:blipFill>
          <p:spPr>
            <a:xfrm>
              <a:off x="380460" y="6127676"/>
              <a:ext cx="772047" cy="661755"/>
            </a:xfrm>
            <a:prstGeom prst="rect">
              <a:avLst/>
            </a:prstGeom>
          </p:spPr>
        </p:pic>
        <p:grpSp>
          <p:nvGrpSpPr>
            <p:cNvPr id="46" name="Группа 45"/>
            <p:cNvGrpSpPr/>
            <p:nvPr/>
          </p:nvGrpSpPr>
          <p:grpSpPr>
            <a:xfrm>
              <a:off x="995078" y="1807912"/>
              <a:ext cx="10504980" cy="4481210"/>
              <a:chOff x="995078" y="1807912"/>
              <a:chExt cx="10504980" cy="4481210"/>
            </a:xfrm>
          </p:grpSpPr>
          <p:pic>
            <p:nvPicPr>
              <p:cNvPr id="31" name="Picture 4" descr="Picture background">
                <a:extLst>
                  <a:ext uri="{FF2B5EF4-FFF2-40B4-BE49-F238E27FC236}">
                    <a16:creationId xmlns="" xmlns:a16="http://schemas.microsoft.com/office/drawing/2014/main" id="{CBD847BF-8968-41E1-A7F3-1D4135D510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95078" y="2039252"/>
                <a:ext cx="4860917" cy="3194840"/>
              </a:xfrm>
              <a:prstGeom prst="rect">
                <a:avLst/>
              </a:prstGeom>
              <a:ln>
                <a:noFill/>
              </a:ln>
              <a:effectLst>
                <a:reflection blurRad="12700" stA="30000" endPos="30000" dist="5000" dir="5400000" sy="-100000" algn="bl" rotWithShape="0"/>
              </a:effectLst>
              <a:scene3d>
                <a:camera prst="perspectiveContrastingLeftFacing">
                  <a:rot lat="300000" lon="19800000" rev="0"/>
                </a:camera>
                <a:lightRig rig="threePt" dir="t">
                  <a:rot lat="0" lon="0" rev="2700000"/>
                </a:lightRig>
              </a:scene3d>
              <a:sp3d>
                <a:bevelT w="63500" h="508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2" name="Группа 31">
                <a:extLst>
                  <a:ext uri="{FF2B5EF4-FFF2-40B4-BE49-F238E27FC236}">
                    <a16:creationId xmlns="" xmlns:a16="http://schemas.microsoft.com/office/drawing/2014/main" id="{745FF428-3FBE-4852-9D3E-289F9B09A016}"/>
                  </a:ext>
                </a:extLst>
              </p:cNvPr>
              <p:cNvGrpSpPr/>
              <p:nvPr/>
            </p:nvGrpSpPr>
            <p:grpSpPr>
              <a:xfrm>
                <a:off x="1152507" y="5484514"/>
                <a:ext cx="4035441" cy="804608"/>
                <a:chOff x="611957" y="4954754"/>
                <a:chExt cx="4035441" cy="804608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="" xmlns:a16="http://schemas.microsoft.com/office/drawing/2014/main" id="{4A9F5B91-0072-4CCF-A780-1724D4F9E334}"/>
                    </a:ext>
                  </a:extLst>
                </p:cNvPr>
                <p:cNvSpPr txBox="1"/>
                <p:nvPr/>
              </p:nvSpPr>
              <p:spPr>
                <a:xfrm>
                  <a:off x="611957" y="4954754"/>
                  <a:ext cx="4035441" cy="67710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ru-RU" sz="1900">
                      <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ln>
                      <a:solidFill>
                        <a:srgbClr val="C00000"/>
                      </a:solidFill>
                      <a:latin typeface="PT Astra Serif" panose="020a0603040505020204" pitchFamily="18" charset="-52"/>
                      <a:ea typeface="PT Astra Serif" panose="020a0603040505020204" pitchFamily="18" charset="-52"/>
                      <a:cs typeface="Times New Roman" panose="02020603050405020304" pitchFamily="18" charset="0"/>
                    </a:rPr>
                    <a:t>Административная  ответственность наступает   с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="" xmlns:a16="http://schemas.microsoft.com/office/drawing/2014/main" id="{A7AD9D30-42BF-4049-AC48-6EA8356E383D}"/>
                    </a:ext>
                  </a:extLst>
                </p:cNvPr>
                <p:cNvSpPr txBox="1"/>
                <p:nvPr/>
              </p:nvSpPr>
              <p:spPr>
                <a:xfrm>
                  <a:off x="2250773" y="5143809"/>
                  <a:ext cx="1382829" cy="61555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sz="3400" b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T Astra Serif" panose="020a0603040505020204" pitchFamily="18" charset="-52"/>
                      <a:ea typeface="PT Astra Serif" panose="020a0603040505020204" pitchFamily="18" charset="-52"/>
                      <a:cs typeface="Times New Roman" panose="02020603050405020304" pitchFamily="18" charset="0"/>
                    </a:rPr>
                    <a:t>16 лет</a:t>
                  </a:r>
                  <a:endParaRPr lang="ru-RU" sz="3400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4" name="Группа 3"/>
              <p:cNvGrpSpPr/>
              <p:nvPr/>
            </p:nvGrpSpPr>
            <p:grpSpPr>
              <a:xfrm>
                <a:off x="5623870" y="1807912"/>
                <a:ext cx="5876188" cy="4446411"/>
                <a:chOff x="5623870" y="1807912"/>
                <a:chExt cx="5876188" cy="4446411"/>
              </a:xfrm>
            </p:grpSpPr>
            <p:sp>
              <p:nvSpPr>
                <p:cNvPr id="30" name="TextBox 29">
                  <a:extLst>
                    <a:ext uri="{FF2B5EF4-FFF2-40B4-BE49-F238E27FC236}">
                      <a16:creationId xmlns="" xmlns:a16="http://schemas.microsoft.com/office/drawing/2014/main" id="{ACC83ACA-E1DD-433E-8D61-0A82DAB6528E}"/>
                    </a:ext>
                  </a:extLst>
                </p:cNvPr>
                <p:cNvSpPr txBox="1"/>
                <p:nvPr/>
              </p:nvSpPr>
              <p:spPr>
                <a:xfrm>
                  <a:off x="5855995" y="1807912"/>
                  <a:ext cx="5626703" cy="120032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2400" b="1">
                      <a:ln>
                        <a:solidFill>
                          <a:srgbClr val="270832"/>
                        </a:solidFill>
                      </a:ln>
                      <a:solidFill>
                        <a:srgbClr val="283573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Меры административной ответственности несовершеннолетних, в том числе </a:t>
                  </a:r>
                  <a:r>
                    <a:rPr lang="ru-RU" sz="2400" b="1" smtClean="0">
                      <a:ln>
                        <a:solidFill>
                          <a:srgbClr val="270832"/>
                        </a:solidFill>
                      </a:ln>
                      <a:solidFill>
                        <a:srgbClr val="283573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в возрасте до </a:t>
                  </a:r>
                  <a:r>
                    <a:rPr lang="ru-RU" sz="2400" b="1">
                      <a:ln>
                        <a:solidFill>
                          <a:srgbClr val="270832"/>
                        </a:solidFill>
                      </a:ln>
                      <a:solidFill>
                        <a:srgbClr val="283573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16 лет</a:t>
                  </a:r>
                </a:p>
              </p:txBody>
            </p:sp>
            <p:grpSp>
              <p:nvGrpSpPr>
                <p:cNvPr id="35" name="Группа 34">
                  <a:extLst>
                    <a:ext uri="{FF2B5EF4-FFF2-40B4-BE49-F238E27FC236}">
                      <a16:creationId xmlns="" xmlns:a16="http://schemas.microsoft.com/office/drawing/2014/main" id="{89958AB7-93E4-4FCA-B7F7-D7E1C2CD1500}"/>
                    </a:ext>
                  </a:extLst>
                </p:cNvPr>
                <p:cNvGrpSpPr/>
                <p:nvPr/>
              </p:nvGrpSpPr>
              <p:grpSpPr>
                <a:xfrm>
                  <a:off x="5623870" y="5298677"/>
                  <a:ext cx="5691197" cy="955646"/>
                  <a:chOff x="5443477" y="5163574"/>
                  <a:chExt cx="5691197" cy="955646"/>
                </a:xfrm>
              </p:grpSpPr>
              <p:sp>
                <p:nvSpPr>
                  <p:cNvPr id="36" name="TextBox 35">
                    <a:extLst>
                      <a:ext uri="{FF2B5EF4-FFF2-40B4-BE49-F238E27FC236}">
                        <a16:creationId xmlns="" xmlns:a16="http://schemas.microsoft.com/office/drawing/2014/main" id="{C3637571-DAD4-4108-AB46-A3E1C2D1459F}"/>
                      </a:ext>
                    </a:extLst>
                  </p:cNvPr>
                  <p:cNvSpPr txBox="1"/>
                  <p:nvPr/>
                </p:nvSpPr>
                <p:spPr>
                  <a:xfrm>
                    <a:off x="6366310" y="5163574"/>
                    <a:ext cx="4768364" cy="95564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just">
                      <a:lnSpc>
                        <a:spcPct val="85000"/>
                      </a:lnSpc>
                    </a:pPr>
                    <a:r>
                      <a:rPr lang="ru-RU" sz="22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С 16 лет несовершеннолетний несет административную ответственность </a:t>
                    </a:r>
                    <a:r>
                      <a:rPr lang="ru-RU" sz="220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самостоятельно</a:t>
                    </a:r>
                    <a:r>
                      <a:rPr lang="ru-RU" sz="22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 </a:t>
                    </a:r>
                  </a:p>
                </p:txBody>
              </p:sp>
              <p:pic>
                <p:nvPicPr>
                  <p:cNvPr id="37" name="Рисунок 36">
                    <a:extLst>
                      <a:ext uri="{FF2B5EF4-FFF2-40B4-BE49-F238E27FC236}">
                        <a16:creationId xmlns="" xmlns:a16="http://schemas.microsoft.com/office/drawing/2014/main" id="{BE19B0CC-B829-4A11-8C04-E428A4F1411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2230" b="96532" l="2782" r="93372">
                                <a14:foregroundMark x1="25123" y1="23452" x2="25123" y2="23452"/>
                                <a14:foregroundMark x1="26187" y1="22791" x2="26187" y2="22791"/>
                                <a14:foregroundMark x1="26187" y1="22791" x2="26187" y2="22791"/>
                                <a14:foregroundMark x1="43126" y1="45582" x2="37152" y2="49133"/>
                                <a14:foregroundMark x1="37152" y1="49133" x2="36498" y2="52601"/>
                                <a14:foregroundMark x1="43781" y1="45830" x2="43781" y2="45830"/>
                                <a14:foregroundMark x1="43781" y1="45830" x2="43781" y2="45830"/>
                                <a14:foregroundMark x1="48363" y1="47069" x2="48363" y2="47069"/>
                                <a14:foregroundMark x1="48363" y1="47069" x2="48363" y2="47069"/>
                                <a14:foregroundMark x1="50409" y1="50041" x2="44763" y2="45169"/>
                                <a14:foregroundMark x1="52864" y1="41949" x2="49345" y2="51941"/>
                                <a14:foregroundMark x1="49345" y1="51941" x2="49755" y2="55161"/>
                                <a14:foregroundMark x1="56056" y1="39719" x2="62766" y2="44509"/>
                                <a14:foregroundMark x1="62766" y1="44509" x2="63339" y2="45995"/>
                                <a14:foregroundMark x1="66203" y1="38728" x2="62930" y2="50784"/>
                                <a14:foregroundMark x1="62930" y1="50784" x2="63502" y2="54170"/>
                                <a14:foregroundMark x1="68331" y1="35425" x2="75205" y2="38481"/>
                                <a14:foregroundMark x1="75205" y1="38481" x2="76268" y2="39554"/>
                                <a14:foregroundMark x1="77414" y1="13047" x2="80278" y2="39554"/>
                                <a14:foregroundMark x1="80278" y1="39554" x2="77905" y2="45830"/>
                                <a14:foregroundMark x1="85679" y1="2230" x2="85679" y2="2230"/>
                                <a14:foregroundMark x1="85679" y1="2230" x2="85679" y2="2230"/>
                                <a14:foregroundMark x1="93617" y1="21387" x2="93617" y2="21387"/>
                                <a14:foregroundMark x1="90753" y1="20396" x2="90753" y2="20396"/>
                                <a14:foregroundMark x1="90753" y1="20396" x2="90753" y2="20396"/>
                                <a14:foregroundMark x1="88707" y1="5450" x2="88707" y2="5450"/>
                                <a14:foregroundMark x1="88707" y1="5450" x2="88707" y2="5450"/>
                                <a14:foregroundMark x1="76678" y1="94963" x2="76678" y2="94963"/>
                                <a14:foregroundMark x1="76678" y1="94963" x2="76678" y2="94963"/>
                                <a14:foregroundMark x1="54828" y1="95954" x2="54828" y2="95954"/>
                                <a14:foregroundMark x1="54828" y1="95954" x2="54828" y2="95954"/>
                                <a14:foregroundMark x1="68331" y1="96532" x2="68331" y2="96532"/>
                                <a14:foregroundMark x1="68331" y1="96532" x2="68331" y2="96532"/>
                                <a14:foregroundMark x1="39280" y1="66391" x2="39280" y2="66391"/>
                                <a14:foregroundMark x1="39280" y1="66391" x2="39280" y2="66391"/>
                                <a14:foregroundMark x1="37070" y1="66804" x2="37070" y2="66804"/>
                                <a14:foregroundMark x1="37070" y1="66804" x2="38871" y2="78613"/>
                                <a14:foregroundMark x1="90917" y1="19736" x2="89116" y2="46656"/>
                                <a14:foregroundMark x1="88953" y1="50041" x2="88953" y2="50041"/>
                                <a14:foregroundMark x1="88953" y1="50041" x2="88953" y2="50041"/>
                                <a14:foregroundMark x1="89362" y1="58216" x2="89362" y2="58216"/>
                                <a14:foregroundMark x1="89362" y1="58216" x2="89362" y2="58216"/>
                                <a14:foregroundMark x1="89525" y1="61354" x2="89525" y2="61354"/>
                                <a14:foregroundMark x1="89525" y1="61354" x2="89525" y2="61354"/>
                                <a14:foregroundMark x1="74223" y1="49133" x2="74223" y2="49133"/>
                                <a14:foregroundMark x1="74223" y1="49133" x2="74223" y2="49133"/>
                                <a14:foregroundMark x1="77250" y1="49050" x2="77250" y2="49050"/>
                                <a14:foregroundMark x1="77250" y1="49050" x2="77250" y2="49050"/>
                                <a14:foregroundMark x1="53437" y1="7927" x2="53437" y2="7927"/>
                                <a14:foregroundMark x1="53437" y1="7927" x2="53437" y2="7927"/>
                                <a14:foregroundMark x1="53437" y1="4707" x2="56710" y2="19736"/>
                                <a14:foregroundMark x1="22177" y1="19405" x2="30033" y2="29067"/>
                                <a14:foregroundMark x1="58020" y1="3881" x2="60638" y2="14864"/>
                                <a14:foregroundMark x1="25368" y1="16350" x2="33061" y2="25434"/>
                                <a14:foregroundMark x1="22750" y1="15029" x2="22750" y2="15029"/>
                                <a14:foregroundMark x1="32651" y1="31379" x2="32651" y2="31379"/>
                                <a14:foregroundMark x1="21931" y1="15442" x2="21931" y2="15442"/>
                                <a14:foregroundMark x1="14484" y1="50537" x2="14484" y2="50537"/>
                                <a14:foregroundMark x1="14730" y1="46903" x2="15057" y2="50702"/>
                                <a14:foregroundMark x1="9820" y1="45665" x2="11047" y2="50041"/>
                                <a14:foregroundMark x1="12684" y1="46656" x2="12684" y2="46656"/>
                                <a14:foregroundMark x1="2782" y1="46821" x2="2782" y2="46821"/>
                                <a14:foregroundMark x1="17267" y1="74566" x2="17267" y2="74566"/>
                                <a14:foregroundMark x1="56874" y1="44344" x2="56874" y2="4434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43477" y="5321203"/>
                    <a:ext cx="702467" cy="69614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8" name="Группа 37"/>
                <p:cNvGrpSpPr/>
                <p:nvPr/>
              </p:nvGrpSpPr>
              <p:grpSpPr>
                <a:xfrm>
                  <a:off x="6316587" y="3203496"/>
                  <a:ext cx="5183471" cy="1786973"/>
                  <a:chOff x="6316587" y="2536746"/>
                  <a:chExt cx="5183471" cy="1786973"/>
                </a:xfrm>
              </p:grpSpPr>
              <p:grpSp>
                <p:nvGrpSpPr>
                  <p:cNvPr id="39" name="Группа 38">
                    <a:extLst>
                      <a:ext uri="{FF2B5EF4-FFF2-40B4-BE49-F238E27FC236}">
                        <a16:creationId xmlns="" xmlns:a16="http://schemas.microsoft.com/office/drawing/2014/main" id="{C71C0579-3526-4225-9255-72045EFF0C08}"/>
                      </a:ext>
                    </a:extLst>
                  </p:cNvPr>
                  <p:cNvGrpSpPr/>
                  <p:nvPr/>
                </p:nvGrpSpPr>
                <p:grpSpPr>
                  <a:xfrm>
                    <a:off x="6759823" y="2536746"/>
                    <a:ext cx="4740235" cy="1786973"/>
                    <a:chOff x="7055098" y="2793921"/>
                    <a:chExt cx="4740235" cy="1786973"/>
                  </a:xfrm>
                </p:grpSpPr>
                <p:sp>
                  <p:nvSpPr>
                    <p:cNvPr id="43" name="Прямоугольник 42"/>
                    <p:cNvSpPr/>
                    <p:nvPr/>
                  </p:nvSpPr>
                  <p:spPr>
                    <a:xfrm>
                      <a:off x="7055098" y="2793921"/>
                      <a:ext cx="4740235" cy="400110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ru-RU" sz="2000">
                          <a:solidFill>
                            <a:srgbClr val="000000"/>
                          </a:solidFill>
                          <a:latin typeface="PT Astra Serif" panose="020a0603040505020204" pitchFamily="18" charset="-52"/>
                          <a:cs typeface="Arial" panose="020b0604020202020204" pitchFamily="34" charset="0"/>
                        </a:rPr>
                        <a:t>отстранение от управления мототехникой</a:t>
                      </a:r>
                    </a:p>
                  </p:txBody>
                </p:sp>
                <p:sp>
                  <p:nvSpPr>
                    <p:cNvPr id="44" name="Прямоугольник 43"/>
                    <p:cNvSpPr/>
                    <p:nvPr/>
                  </p:nvSpPr>
                  <p:spPr>
                    <a:xfrm>
                      <a:off x="7072455" y="3964700"/>
                      <a:ext cx="4705519" cy="616194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2000"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доставление несовершеннолетнего </a:t>
                      </a:r>
                      <a:br>
                        <a:rPr lang="ru-RU" sz="2000"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2000" smtClean="0"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отделение органа внутренних дел </a:t>
                      </a:r>
                      <a:endParaRPr lang="ru-RU" sz="2000"/>
                    </a:p>
                  </p:txBody>
                </p:sp>
                <p:sp>
                  <p:nvSpPr>
                    <p:cNvPr id="45" name="Прямоугольник 44"/>
                    <p:cNvSpPr/>
                    <p:nvPr/>
                  </p:nvSpPr>
                  <p:spPr>
                    <a:xfrm>
                      <a:off x="7089814" y="3402374"/>
                      <a:ext cx="4705519" cy="40011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ru-RU" sz="2000"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задержание мототранспортного средства</a:t>
                      </a:r>
                      <a:r>
                        <a:rPr lang="ru-RU"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/>
                    </a:p>
                  </p:txBody>
                </p:sp>
              </p:grpSp>
              <p:pic>
                <p:nvPicPr>
                  <p:cNvPr id="40" name="Picture 2" descr="Picture background"/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279" t="9524" r="30489" b="8333"/>
                  <a:stretch>
                    <a:fillRect/>
                  </a:stretch>
                </p:blipFill>
                <p:spPr bwMode="auto">
                  <a:xfrm>
                    <a:off x="6316587" y="2658239"/>
                    <a:ext cx="257601" cy="31740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1" name="Picture 2" descr="Picture background"/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279" t="9524" r="30489" b="8333"/>
                  <a:stretch>
                    <a:fillRect/>
                  </a:stretch>
                </p:blipFill>
                <p:spPr bwMode="auto">
                  <a:xfrm>
                    <a:off x="6345382" y="3285997"/>
                    <a:ext cx="257601" cy="31740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2" name="Picture 2" descr="Picture background"/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279" t="9524" r="30489" b="8333"/>
                  <a:stretch>
                    <a:fillRect/>
                  </a:stretch>
                </p:blipFill>
                <p:spPr bwMode="auto">
                  <a:xfrm>
                    <a:off x="6345382" y="3915402"/>
                    <a:ext cx="257601" cy="31740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3599135817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4" name="Группа 3"/>
          <p:cNvGrpSpPr/>
          <p:nvPr/>
        </p:nvGrpSpPr>
        <p:grpSpPr>
          <a:xfrm>
            <a:off x="-299369" y="0"/>
            <a:ext cx="12503873" cy="6872068"/>
            <a:chOff x="-299369" y="0"/>
            <a:chExt cx="12503873" cy="6872068"/>
          </a:xfrm>
        </p:grpSpPr>
        <p:pic>
          <p:nvPicPr>
            <p:cNvPr id="19" name="Объект 4" descr="Следы автомобильных огней ночью">
              <a:extLst>
                <a:ext uri="{FF2B5EF4-FFF2-40B4-BE49-F238E27FC236}">
                  <a16:creationId xmlns="" xmlns:a16="http://schemas.microsoft.com/office/drawing/2014/main" id="{78288EA3-78D5-4FFC-822F-E49524E61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504" y="0"/>
              <a:ext cx="12217008" cy="6872068"/>
            </a:xfrm>
            <a:prstGeom prst="rect">
              <a:avLst/>
            </a:prstGeom>
          </p:spPr>
        </p:pic>
        <p:grpSp>
          <p:nvGrpSpPr>
            <p:cNvPr id="3" name="Группа 2"/>
            <p:cNvGrpSpPr/>
            <p:nvPr/>
          </p:nvGrpSpPr>
          <p:grpSpPr>
            <a:xfrm>
              <a:off x="-299369" y="750746"/>
              <a:ext cx="12387138" cy="996672"/>
              <a:chOff x="-97569" y="164238"/>
              <a:chExt cx="12387138" cy="996672"/>
            </a:xfrm>
          </p:grpSpPr>
          <p:pic>
            <p:nvPicPr>
              <p:cNvPr id="20" name="Picture 10" descr="Picture background">
                <a:extLst>
                  <a:ext uri="{FF2B5EF4-FFF2-40B4-BE49-F238E27FC236}">
                    <a16:creationId xmlns="" xmlns:a16="http://schemas.microsoft.com/office/drawing/2014/main" id="{245E28DF-E276-45DC-A3F1-7CBB087B20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313" r="95375">
                            <a14:foregroundMark x1="89938" y1="78824" x2="89938" y2="78824"/>
                            <a14:foregroundMark x1="92375" y1="79353" x2="92375" y2="79353"/>
                            <a14:foregroundMark x1="95375" y1="81824" x2="95375" y2="81824"/>
                            <a14:foregroundMark x1="94688" y1="81176" x2="94688" y2="81176"/>
                            <a14:foregroundMark x1="18938" y1="80118" x2="18938" y2="80118"/>
                            <a14:foregroundMark x1="15500" y1="80765" x2="15500" y2="80765"/>
                            <a14:foregroundMark x1="12937" y1="82118" x2="12937" y2="82118"/>
                            <a14:foregroundMark x1="12625" y1="81000" x2="12625" y2="81000"/>
                            <a14:foregroundMark x1="11313" y1="81176" x2="11313" y2="81176"/>
                            <a14:foregroundMark x1="12500" y1="84412" x2="12500" y2="84412"/>
                            <a14:foregroundMark x1="10688" y1="83235" x2="10688" y2="83235"/>
                            <a14:foregroundMark x1="10875" y1="82471" x2="10875" y2="82471"/>
                            <a14:foregroundMark x1="9500" y1="81118" x2="9500" y2="81118"/>
                            <a14:foregroundMark x1="9625" y1="81176" x2="9625" y2="81176"/>
                            <a14:foregroundMark x1="8188" y1="82353" x2="8188" y2="82353"/>
                            <a14:foregroundMark x1="7938" y1="82412" x2="7938" y2="82412"/>
                            <a14:foregroundMark x1="9625" y1="81294" x2="9625" y2="81294"/>
                            <a14:foregroundMark x1="10313" y1="84529" x2="10313" y2="84529"/>
                            <a14:foregroundMark x1="9813" y1="84118" x2="9813" y2="84118"/>
                            <a14:foregroundMark x1="8563" y1="81235" x2="8563" y2="81235"/>
                            <a14:foregroundMark x1="9625" y1="81118" x2="9625" y2="81118"/>
                            <a14:foregroundMark x1="7375" y1="82353" x2="7375" y2="82353"/>
                            <a14:foregroundMark x1="8250" y1="82529" x2="8250" y2="82529"/>
                            <a14:foregroundMark x1="9625" y1="82353" x2="9625" y2="82353"/>
                            <a14:foregroundMark x1="8250" y1="84118" x2="8250" y2="84118"/>
                            <a14:foregroundMark x1="7000" y1="84176" x2="7000" y2="84176"/>
                            <a14:foregroundMark x1="4313" y1="84235" x2="4313" y2="8423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948" b="13740"/>
              <a:stretch>
                <a:fillRect/>
              </a:stretch>
            </p:blipFill>
            <p:spPr bwMode="auto">
              <a:xfrm flipV="1">
                <a:off x="-97569" y="958975"/>
                <a:ext cx="12387138" cy="201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14" descr="Picture background">
                <a:extLst>
                  <a:ext uri="{FF2B5EF4-FFF2-40B4-BE49-F238E27FC236}">
                    <a16:creationId xmlns="" xmlns:a16="http://schemas.microsoft.com/office/drawing/2014/main" id="{8A3B7F92-281A-40E2-8A5F-C931604487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389304">
                <a:off x="10481028" y="164238"/>
                <a:ext cx="1060417" cy="95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BB7089B5-6B05-4297-B599-95DDBEE6DAB4}"/>
                  </a:ext>
                </a:extLst>
              </p:cNvPr>
              <p:cNvSpPr txBox="1"/>
              <p:nvPr/>
            </p:nvSpPr>
            <p:spPr>
              <a:xfrm>
                <a:off x="0" y="271574"/>
                <a:ext cx="115584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b="1">
                    <a:solidFill>
                      <a:srgbClr val="C00000"/>
                    </a:solidFill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Когда наступает ответственность</a:t>
                </a:r>
              </a:p>
            </p:txBody>
          </p:sp>
        </p:grpSp>
        <p:sp>
          <p:nvSpPr>
            <p:cNvPr id="26" name="Нижний колонтитул 5">
              <a:extLst>
                <a:ext uri="{FF2B5EF4-FFF2-40B4-BE49-F238E27FC236}">
                  <a16:creationId xmlns="" xmlns:a16="http://schemas.microsoft.com/office/drawing/2014/main" id="{8C039474-5A2C-4D3D-9B3C-E8F0F4DA7FBD}"/>
                </a:ext>
              </a:extLst>
            </p:cNvPr>
            <p:cNvSpPr txBox="1"/>
            <p:nvPr/>
          </p:nvSpPr>
          <p:spPr>
            <a:xfrm>
              <a:off x="941187" y="6325310"/>
              <a:ext cx="2946801" cy="396675"/>
            </a:xfrm>
            <a:prstGeom prst="rect">
              <a:avLst/>
            </a:prstGeom>
          </p:spPr>
          <p:txBody>
            <a:bodyPr vert="horz" lIns="74295" tIns="37148" rIns="74295" bIns="37148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75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300">
                  <a:solidFill>
                    <a:srgbClr val="93A2B7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anose="02020603050405020304" pitchFamily="18" charset="0"/>
                </a:rPr>
                <a:t>Научный центр БДД МВД России</a:t>
              </a:r>
            </a:p>
          </p:txBody>
        </p:sp>
        <p:pic>
          <p:nvPicPr>
            <p:cNvPr id="27" name="Объект 3">
              <a:extLst>
                <a:ext uri="{FF2B5EF4-FFF2-40B4-BE49-F238E27FC236}">
                  <a16:creationId xmlns="" xmlns:a16="http://schemas.microsoft.com/office/drawing/2014/main" id="{A4A4C983-4CC5-4C59-B42D-2BE162C40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99" b="95276" l="4808" r="973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5" t="9857" r="5619" b="6267"/>
            <a:stretch>
              <a:fillRect/>
            </a:stretch>
          </p:blipFill>
          <p:spPr>
            <a:xfrm>
              <a:off x="389985" y="6127996"/>
              <a:ext cx="772047" cy="661755"/>
            </a:xfrm>
            <a:prstGeom prst="rect">
              <a:avLst/>
            </a:prstGeom>
          </p:spPr>
        </p:pic>
        <p:grpSp>
          <p:nvGrpSpPr>
            <p:cNvPr id="2" name="Группа 1"/>
            <p:cNvGrpSpPr/>
            <p:nvPr/>
          </p:nvGrpSpPr>
          <p:grpSpPr>
            <a:xfrm>
              <a:off x="635443" y="2058397"/>
              <a:ext cx="5198660" cy="4116830"/>
              <a:chOff x="640165" y="1685299"/>
              <a:chExt cx="5198660" cy="4116830"/>
            </a:xfrm>
          </p:grpSpPr>
          <p:pic>
            <p:nvPicPr>
              <p:cNvPr id="28" name="Picture 8" descr="Picture background">
                <a:extLst>
                  <a:ext uri="{FF2B5EF4-FFF2-40B4-BE49-F238E27FC236}">
                    <a16:creationId xmlns="" xmlns:a16="http://schemas.microsoft.com/office/drawing/2014/main" id="{F70C6CC0-3A07-48B3-9939-D335E0F6A5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40165" y="1685299"/>
                <a:ext cx="5198660" cy="2924247"/>
              </a:xfrm>
              <a:prstGeom prst="rect">
                <a:avLst/>
              </a:prstGeom>
              <a:ln>
                <a:noFill/>
              </a:ln>
              <a:effectLst>
                <a:reflection blurRad="12700" stA="30000" endPos="30000" dist="5000" dir="5400000" sy="-100000" algn="bl" rotWithShape="0"/>
              </a:effectLst>
              <a:scene3d>
                <a:camera prst="perspectiveContrastingLeftFacing">
                  <a:rot lat="300000" lon="19800000" rev="0"/>
                </a:camera>
                <a:lightRig rig="threePt" dir="t">
                  <a:rot lat="0" lon="0" rev="2700000"/>
                </a:lightRig>
              </a:scene3d>
              <a:sp3d>
                <a:bevelT w="63500" h="508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9" name="Группа 28">
                <a:extLst>
                  <a:ext uri="{FF2B5EF4-FFF2-40B4-BE49-F238E27FC236}">
                    <a16:creationId xmlns="" xmlns:a16="http://schemas.microsoft.com/office/drawing/2014/main" id="{2238E784-0DF9-45C5-ABBB-CBC80A4C4BED}"/>
                  </a:ext>
                </a:extLst>
              </p:cNvPr>
              <p:cNvGrpSpPr/>
              <p:nvPr/>
            </p:nvGrpSpPr>
            <p:grpSpPr>
              <a:xfrm>
                <a:off x="1449057" y="5028512"/>
                <a:ext cx="3046417" cy="773617"/>
                <a:chOff x="727565" y="4985745"/>
                <a:chExt cx="3046417" cy="773617"/>
              </a:xfrm>
            </p:grpSpPr>
            <p:sp>
              <p:nvSpPr>
                <p:cNvPr id="30" name="TextBox 29">
                  <a:extLst>
                    <a:ext uri="{FF2B5EF4-FFF2-40B4-BE49-F238E27FC236}">
                      <a16:creationId xmlns="" xmlns:a16="http://schemas.microsoft.com/office/drawing/2014/main" id="{5BD65358-0959-4B91-9602-7B2BB176C5E2}"/>
                    </a:ext>
                  </a:extLst>
                </p:cNvPr>
                <p:cNvSpPr txBox="1"/>
                <p:nvPr/>
              </p:nvSpPr>
              <p:spPr>
                <a:xfrm>
                  <a:off x="727565" y="4985745"/>
                  <a:ext cx="3046417" cy="67710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ru-RU" sz="1900">
                      <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ln>
                      <a:solidFill>
                        <a:srgbClr val="C00000"/>
                      </a:solidFill>
                      <a:latin typeface="PT Astra Serif" panose="020a0603040505020204" pitchFamily="18" charset="-52"/>
                      <a:ea typeface="PT Astra Serif" panose="020a0603040505020204" pitchFamily="18" charset="-52"/>
                      <a:cs typeface="Times New Roman" panose="02020603050405020304" pitchFamily="18" charset="0"/>
                    </a:rPr>
                    <a:t>Уголовная ответственность наступает   с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="" xmlns:a16="http://schemas.microsoft.com/office/drawing/2014/main" id="{6BD5253D-2534-4D67-AE7A-9C1D54D7AEB3}"/>
                    </a:ext>
                  </a:extLst>
                </p:cNvPr>
                <p:cNvSpPr txBox="1"/>
                <p:nvPr/>
              </p:nvSpPr>
              <p:spPr>
                <a:xfrm>
                  <a:off x="2250773" y="5143809"/>
                  <a:ext cx="1382829" cy="61555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sz="3400" b="1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T Astra Serif" panose="020a0603040505020204" pitchFamily="18" charset="-52"/>
                      <a:ea typeface="PT Astra Serif" panose="020a0603040505020204" pitchFamily="18" charset="-52"/>
                      <a:cs typeface="Times New Roman" panose="02020603050405020304" pitchFamily="18" charset="0"/>
                    </a:rPr>
                    <a:t>16 лет</a:t>
                  </a:r>
                  <a:endParaRPr lang="ru-RU" sz="3400">
                    <a:solidFill>
                      <a:srgbClr val="C00000"/>
                    </a:solidFill>
                  </a:endParaRPr>
                </a:p>
              </p:txBody>
            </p:sp>
          </p:grpSp>
        </p:grpSp>
        <p:grpSp>
          <p:nvGrpSpPr>
            <p:cNvPr id="32" name="Группа 31">
              <a:extLst>
                <a:ext uri="{FF2B5EF4-FFF2-40B4-BE49-F238E27FC236}">
                  <a16:creationId xmlns="" xmlns:a16="http://schemas.microsoft.com/office/drawing/2014/main" id="{A8D7B358-8DBD-4988-8163-21B1BE9FF649}"/>
                </a:ext>
              </a:extLst>
            </p:cNvPr>
            <p:cNvGrpSpPr/>
            <p:nvPr/>
          </p:nvGrpSpPr>
          <p:grpSpPr>
            <a:xfrm>
              <a:off x="5483385" y="1901468"/>
              <a:ext cx="6250082" cy="4461981"/>
              <a:chOff x="5428010" y="1433286"/>
              <a:chExt cx="6250082" cy="4461981"/>
            </a:xfrm>
          </p:grpSpPr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E6B1DE9C-F106-45BD-A223-28F4CFBABE59}"/>
                  </a:ext>
                </a:extLst>
              </p:cNvPr>
              <p:cNvSpPr txBox="1"/>
              <p:nvPr/>
            </p:nvSpPr>
            <p:spPr>
              <a:xfrm>
                <a:off x="6029325" y="1433286"/>
                <a:ext cx="563879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400" b="1">
                    <a:ln>
                      <a:solidFill>
                        <a:srgbClr val="270832"/>
                      </a:solidFill>
                    </a:ln>
                    <a:solidFill>
                      <a:srgbClr val="28357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Уголовная ответственность несовершеннолетних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7AD54709-7B64-4A6D-9605-7661602E6AF6}"/>
                  </a:ext>
                </a:extLst>
              </p:cNvPr>
              <p:cNvSpPr txBox="1"/>
              <p:nvPr/>
            </p:nvSpPr>
            <p:spPr>
              <a:xfrm>
                <a:off x="5838825" y="2439688"/>
                <a:ext cx="5839267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2000">
                    <a:solidFill>
                      <a:srgbClr val="000000"/>
                    </a:solidFill>
                    <a:latin typeface="PT Astra Serif" panose="020a0603040505020204" pitchFamily="18" charset="-52"/>
                    <a:ea typeface="Times New Roman" panose="02020603050405020304" pitchFamily="18" charset="0"/>
                    <a:cs typeface="Arial" panose="020b0604020202020204" pitchFamily="34" charset="0"/>
                  </a:rPr>
                  <a:t>Если в результате дорожно-транспортного происшествия с участием мототехники пострадали или погибли другие участники дорожного </a:t>
                </a:r>
                <a:r>
                  <a:rPr lang="ru-RU" sz="2000" smtClean="0">
                    <a:solidFill>
                      <a:srgbClr val="000000"/>
                    </a:solidFill>
                    <a:effectLst/>
                    <a:latin typeface="PT Astra Serif" panose="020a0603040505020204" pitchFamily="18" charset="-52"/>
                    <a:ea typeface="Times New Roman" panose="02020603050405020304" pitchFamily="18" charset="0"/>
                    <a:cs typeface="Arial" panose="020b0604020202020204" pitchFamily="34" charset="0"/>
                  </a:rPr>
                  <a:t>движения, наказание может быть разным, включая</a:t>
                </a:r>
                <a:endParaRPr lang="ru-RU" sz="2000"/>
              </a:p>
            </p:txBody>
          </p:sp>
          <p:grpSp>
            <p:nvGrpSpPr>
              <p:cNvPr id="35" name="Группа 34">
                <a:extLst>
                  <a:ext uri="{FF2B5EF4-FFF2-40B4-BE49-F238E27FC236}">
                    <a16:creationId xmlns="" xmlns:a16="http://schemas.microsoft.com/office/drawing/2014/main" id="{703F7BB1-2CBD-43D1-BD2C-13EE83268F61}"/>
                  </a:ext>
                </a:extLst>
              </p:cNvPr>
              <p:cNvGrpSpPr/>
              <p:nvPr/>
            </p:nvGrpSpPr>
            <p:grpSpPr>
              <a:xfrm>
                <a:off x="7353306" y="4132459"/>
                <a:ext cx="4185635" cy="342827"/>
                <a:chOff x="7507354" y="3250896"/>
                <a:chExt cx="4185635" cy="342827"/>
              </a:xfrm>
            </p:grpSpPr>
            <p:sp>
              <p:nvSpPr>
                <p:cNvPr id="39" name="Текст. поле 10">
                  <a:extLst>
                    <a:ext uri="{FF2B5EF4-FFF2-40B4-BE49-F238E27FC236}">
                      <a16:creationId xmlns="" xmlns:a16="http://schemas.microsoft.com/office/drawing/2014/main" id="{A1E639F4-B423-4725-9361-F41A69394E45}"/>
                    </a:ext>
                  </a:extLst>
                </p:cNvPr>
                <p:cNvSpPr txBox="1"/>
                <p:nvPr/>
              </p:nvSpPr>
              <p:spPr>
                <a:xfrm>
                  <a:off x="9276380" y="3255169"/>
                  <a:ext cx="235651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ru-RU" sz="1600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ст. 264 УК РФ</a:t>
                  </a:r>
                  <a:endParaRPr lang="en-US" sz="1600">
                    <a:latin typeface="PT Astra Serif" panose="020a0603040505020204" pitchFamily="18" charset="-52"/>
                    <a:ea typeface="PT Astra Serif" panose="020a0603040505020204" pitchFamily="18" charset="-52"/>
                  </a:endParaRPr>
                </a:p>
              </p:txBody>
            </p:sp>
            <p:cxnSp>
              <p:nvCxnSpPr>
                <p:cNvPr id="40" name="Прямая соединительная линия 39">
                  <a:extLst>
                    <a:ext uri="{FF2B5EF4-FFF2-40B4-BE49-F238E27FC236}">
                      <a16:creationId xmlns="" xmlns:a16="http://schemas.microsoft.com/office/drawing/2014/main" id="{43FDF05F-0F98-4A62-A217-601EE9CA725E}"/>
                    </a:ext>
                  </a:extLst>
                </p:cNvPr>
                <p:cNvCxnSpPr/>
                <p:nvPr/>
              </p:nvCxnSpPr>
              <p:spPr>
                <a:xfrm>
                  <a:off x="7507354" y="3250896"/>
                  <a:ext cx="4185635" cy="1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Группа 35">
                <a:extLst>
                  <a:ext uri="{FF2B5EF4-FFF2-40B4-BE49-F238E27FC236}">
                    <a16:creationId xmlns="" xmlns:a16="http://schemas.microsoft.com/office/drawing/2014/main" id="{ED272198-48C8-4385-A14B-7D0CBBE44424}"/>
                  </a:ext>
                </a:extLst>
              </p:cNvPr>
              <p:cNvGrpSpPr/>
              <p:nvPr/>
            </p:nvGrpSpPr>
            <p:grpSpPr>
              <a:xfrm>
                <a:off x="5428010" y="4939621"/>
                <a:ext cx="6187152" cy="955646"/>
                <a:chOff x="5421089" y="5201787"/>
                <a:chExt cx="6187152" cy="955646"/>
              </a:xfrm>
            </p:grpSpPr>
            <p:sp>
              <p:nvSpPr>
                <p:cNvPr id="37" name="TextBox 36">
                  <a:extLst>
                    <a:ext uri="{FF2B5EF4-FFF2-40B4-BE49-F238E27FC236}">
                      <a16:creationId xmlns="" xmlns:a16="http://schemas.microsoft.com/office/drawing/2014/main" id="{6D079DF9-E6E2-4DD9-9294-391BF9DA85FD}"/>
                    </a:ext>
                  </a:extLst>
                </p:cNvPr>
                <p:cNvSpPr txBox="1"/>
                <p:nvPr/>
              </p:nvSpPr>
              <p:spPr>
                <a:xfrm>
                  <a:off x="6159319" y="5201787"/>
                  <a:ext cx="5448922" cy="9556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85000"/>
                    </a:lnSpc>
                  </a:pPr>
                  <a:r>
                    <a:rPr lang="ru-RU" sz="2200" i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Уголовная ответственность виновника </a:t>
                  </a:r>
                  <a:br>
                    <a:rPr lang="ru-RU" sz="2200" i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</a:br>
                  <a:r>
                    <a:rPr lang="ru-RU" sz="22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дорожно-транспортного происшествия </a:t>
                  </a:r>
                  <a:br>
                    <a:rPr lang="ru-RU" sz="22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</a:br>
                  <a:r>
                    <a:rPr lang="ru-RU" sz="22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не зависит </a:t>
                  </a:r>
                  <a:r>
                    <a:rPr lang="ru-RU" sz="2200" i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от полученных им повреждений</a:t>
                  </a:r>
                  <a:endParaRPr lang="ru-RU" sz="22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T Astra Serif" panose="020a0603040505020204" pitchFamily="18" charset="-52"/>
                    <a:ea typeface="PT Astra Serif" panose="020a0603040505020204" pitchFamily="18" charset="-52"/>
                  </a:endParaRPr>
                </a:p>
              </p:txBody>
            </p:sp>
            <p:pic>
              <p:nvPicPr>
                <p:cNvPr id="38" name="Рисунок 37">
                  <a:extLst>
                    <a:ext uri="{FF2B5EF4-FFF2-40B4-BE49-F238E27FC236}">
                      <a16:creationId xmlns="" xmlns:a16="http://schemas.microsoft.com/office/drawing/2014/main" id="{F5A77924-6163-4E1E-8A98-9F222FADB4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2230" b="96532" l="2782" r="93372">
                              <a14:foregroundMark x1="25123" y1="23452" x2="25123" y2="23452"/>
                              <a14:foregroundMark x1="26187" y1="22791" x2="26187" y2="22791"/>
                              <a14:foregroundMark x1="26187" y1="22791" x2="26187" y2="22791"/>
                              <a14:foregroundMark x1="43126" y1="45582" x2="37152" y2="49133"/>
                              <a14:foregroundMark x1="37152" y1="49133" x2="36498" y2="52601"/>
                              <a14:foregroundMark x1="43781" y1="45830" x2="43781" y2="45830"/>
                              <a14:foregroundMark x1="43781" y1="45830" x2="43781" y2="45830"/>
                              <a14:foregroundMark x1="48363" y1="47069" x2="48363" y2="47069"/>
                              <a14:foregroundMark x1="48363" y1="47069" x2="48363" y2="47069"/>
                              <a14:foregroundMark x1="50409" y1="50041" x2="44763" y2="45169"/>
                              <a14:foregroundMark x1="52864" y1="41949" x2="49345" y2="51941"/>
                              <a14:foregroundMark x1="49345" y1="51941" x2="49755" y2="55161"/>
                              <a14:foregroundMark x1="56056" y1="39719" x2="62766" y2="44509"/>
                              <a14:foregroundMark x1="62766" y1="44509" x2="63339" y2="45995"/>
                              <a14:foregroundMark x1="66203" y1="38728" x2="62930" y2="50784"/>
                              <a14:foregroundMark x1="62930" y1="50784" x2="63502" y2="54170"/>
                              <a14:foregroundMark x1="68331" y1="35425" x2="75205" y2="38481"/>
                              <a14:foregroundMark x1="75205" y1="38481" x2="76268" y2="39554"/>
                              <a14:foregroundMark x1="77414" y1="13047" x2="80278" y2="39554"/>
                              <a14:foregroundMark x1="80278" y1="39554" x2="77905" y2="45830"/>
                              <a14:foregroundMark x1="85679" y1="2230" x2="85679" y2="2230"/>
                              <a14:foregroundMark x1="85679" y1="2230" x2="85679" y2="2230"/>
                              <a14:foregroundMark x1="93617" y1="21387" x2="93617" y2="21387"/>
                              <a14:foregroundMark x1="90753" y1="20396" x2="90753" y2="20396"/>
                              <a14:foregroundMark x1="90753" y1="20396" x2="90753" y2="20396"/>
                              <a14:foregroundMark x1="88707" y1="5450" x2="88707" y2="5450"/>
                              <a14:foregroundMark x1="88707" y1="5450" x2="88707" y2="5450"/>
                              <a14:foregroundMark x1="76678" y1="94963" x2="76678" y2="94963"/>
                              <a14:foregroundMark x1="76678" y1="94963" x2="76678" y2="94963"/>
                              <a14:foregroundMark x1="54828" y1="95954" x2="54828" y2="95954"/>
                              <a14:foregroundMark x1="54828" y1="95954" x2="54828" y2="95954"/>
                              <a14:foregroundMark x1="68331" y1="96532" x2="68331" y2="96532"/>
                              <a14:foregroundMark x1="68331" y1="96532" x2="68331" y2="96532"/>
                              <a14:foregroundMark x1="39280" y1="66391" x2="39280" y2="66391"/>
                              <a14:foregroundMark x1="39280" y1="66391" x2="39280" y2="66391"/>
                              <a14:foregroundMark x1="37070" y1="66804" x2="37070" y2="66804"/>
                              <a14:foregroundMark x1="37070" y1="66804" x2="38871" y2="78613"/>
                              <a14:foregroundMark x1="90917" y1="19736" x2="89116" y2="46656"/>
                              <a14:foregroundMark x1="88953" y1="50041" x2="88953" y2="50041"/>
                              <a14:foregroundMark x1="88953" y1="50041" x2="88953" y2="50041"/>
                              <a14:foregroundMark x1="89362" y1="58216" x2="89362" y2="58216"/>
                              <a14:foregroundMark x1="89362" y1="58216" x2="89362" y2="58216"/>
                              <a14:foregroundMark x1="89525" y1="61354" x2="89525" y2="61354"/>
                              <a14:foregroundMark x1="89525" y1="61354" x2="89525" y2="61354"/>
                              <a14:foregroundMark x1="74223" y1="49133" x2="74223" y2="49133"/>
                              <a14:foregroundMark x1="74223" y1="49133" x2="74223" y2="49133"/>
                              <a14:foregroundMark x1="77250" y1="49050" x2="77250" y2="49050"/>
                              <a14:foregroundMark x1="77250" y1="49050" x2="77250" y2="49050"/>
                              <a14:foregroundMark x1="53437" y1="7927" x2="53437" y2="7927"/>
                              <a14:foregroundMark x1="53437" y1="7927" x2="53437" y2="7927"/>
                              <a14:foregroundMark x1="53437" y1="4707" x2="56710" y2="19736"/>
                              <a14:foregroundMark x1="22177" y1="19405" x2="30033" y2="29067"/>
                              <a14:foregroundMark x1="58020" y1="3881" x2="60638" y2="14864"/>
                              <a14:foregroundMark x1="25368" y1="16350" x2="33061" y2="25434"/>
                              <a14:foregroundMark x1="22750" y1="15029" x2="22750" y2="15029"/>
                              <a14:foregroundMark x1="32651" y1="31379" x2="32651" y2="31379"/>
                              <a14:foregroundMark x1="21931" y1="15442" x2="21931" y2="15442"/>
                              <a14:foregroundMark x1="14484" y1="50537" x2="14484" y2="50537"/>
                              <a14:foregroundMark x1="14730" y1="46903" x2="15057" y2="50702"/>
                              <a14:foregroundMark x1="9820" y1="45665" x2="11047" y2="50041"/>
                              <a14:foregroundMark x1="12684" y1="46656" x2="12684" y2="46656"/>
                              <a14:foregroundMark x1="2782" y1="46821" x2="2782" y2="46821"/>
                              <a14:foregroundMark x1="17267" y1="74566" x2="17267" y2="74566"/>
                              <a14:foregroundMark x1="56874" y1="44344" x2="56874" y2="4434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21089" y="5329415"/>
                  <a:ext cx="702467" cy="696144"/>
                </a:xfrm>
                <a:prstGeom prst="rect">
                  <a:avLst/>
                </a:prstGeom>
              </p:spPr>
            </p:pic>
          </p:grpSp>
        </p:grpSp>
        <p:sp>
          <p:nvSpPr>
            <p:cNvPr id="41" name="Прямоугольник 40"/>
            <p:cNvSpPr/>
            <p:nvPr/>
          </p:nvSpPr>
          <p:spPr>
            <a:xfrm>
              <a:off x="7503385" y="4256224"/>
              <a:ext cx="23010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ru-RU" b="1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latin typeface="-apple-system"/>
                </a:rPr>
                <a:t>лишение свободы</a:t>
              </a:r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18152883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5" name="Группа 4"/>
          <p:cNvGrpSpPr/>
          <p:nvPr/>
        </p:nvGrpSpPr>
        <p:grpSpPr>
          <a:xfrm>
            <a:off x="-278691" y="-14068"/>
            <a:ext cx="12495699" cy="6872068"/>
            <a:chOff x="-278691" y="-14068"/>
            <a:chExt cx="12495699" cy="6872068"/>
          </a:xfrm>
        </p:grpSpPr>
        <p:pic>
          <p:nvPicPr>
            <p:cNvPr id="34" name="Объект 4" descr="Следы автомобильных огней ночью">
              <a:extLst>
                <a:ext uri="{FF2B5EF4-FFF2-40B4-BE49-F238E27FC236}">
                  <a16:creationId xmlns="" xmlns:a16="http://schemas.microsoft.com/office/drawing/2014/main" id="{78288EA3-78D5-4FFC-822F-E49524E61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4068"/>
              <a:ext cx="12217008" cy="6872068"/>
            </a:xfrm>
            <a:prstGeom prst="rect">
              <a:avLst/>
            </a:prstGeom>
          </p:spPr>
        </p:pic>
        <p:grpSp>
          <p:nvGrpSpPr>
            <p:cNvPr id="3" name="Группа 2"/>
            <p:cNvGrpSpPr/>
            <p:nvPr/>
          </p:nvGrpSpPr>
          <p:grpSpPr>
            <a:xfrm>
              <a:off x="-278691" y="699956"/>
              <a:ext cx="12387138" cy="996672"/>
              <a:chOff x="-97569" y="164238"/>
              <a:chExt cx="12387138" cy="996672"/>
            </a:xfrm>
          </p:grpSpPr>
          <p:pic>
            <p:nvPicPr>
              <p:cNvPr id="35" name="Picture 10" descr="Picture background">
                <a:extLst>
                  <a:ext uri="{FF2B5EF4-FFF2-40B4-BE49-F238E27FC236}">
                    <a16:creationId xmlns="" xmlns:a16="http://schemas.microsoft.com/office/drawing/2014/main" id="{245E28DF-E276-45DC-A3F1-7CBB087B20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313" r="95375">
                            <a14:foregroundMark x1="89938" y1="78824" x2="89938" y2="78824"/>
                            <a14:foregroundMark x1="92375" y1="79353" x2="92375" y2="79353"/>
                            <a14:foregroundMark x1="95375" y1="81824" x2="95375" y2="81824"/>
                            <a14:foregroundMark x1="94688" y1="81176" x2="94688" y2="81176"/>
                            <a14:foregroundMark x1="18938" y1="80118" x2="18938" y2="80118"/>
                            <a14:foregroundMark x1="15500" y1="80765" x2="15500" y2="80765"/>
                            <a14:foregroundMark x1="12937" y1="82118" x2="12937" y2="82118"/>
                            <a14:foregroundMark x1="12625" y1="81000" x2="12625" y2="81000"/>
                            <a14:foregroundMark x1="11313" y1="81176" x2="11313" y2="81176"/>
                            <a14:foregroundMark x1="12500" y1="84412" x2="12500" y2="84412"/>
                            <a14:foregroundMark x1="10688" y1="83235" x2="10688" y2="83235"/>
                            <a14:foregroundMark x1="10875" y1="82471" x2="10875" y2="82471"/>
                            <a14:foregroundMark x1="9500" y1="81118" x2="9500" y2="81118"/>
                            <a14:foregroundMark x1="9625" y1="81176" x2="9625" y2="81176"/>
                            <a14:foregroundMark x1="8188" y1="82353" x2="8188" y2="82353"/>
                            <a14:foregroundMark x1="7938" y1="82412" x2="7938" y2="82412"/>
                            <a14:foregroundMark x1="9625" y1="81294" x2="9625" y2="81294"/>
                            <a14:foregroundMark x1="10313" y1="84529" x2="10313" y2="84529"/>
                            <a14:foregroundMark x1="9813" y1="84118" x2="9813" y2="84118"/>
                            <a14:foregroundMark x1="8563" y1="81235" x2="8563" y2="81235"/>
                            <a14:foregroundMark x1="9625" y1="81118" x2="9625" y2="81118"/>
                            <a14:foregroundMark x1="7375" y1="82353" x2="7375" y2="82353"/>
                            <a14:foregroundMark x1="8250" y1="82529" x2="8250" y2="82529"/>
                            <a14:foregroundMark x1="9625" y1="82353" x2="9625" y2="82353"/>
                            <a14:foregroundMark x1="8250" y1="84118" x2="8250" y2="84118"/>
                            <a14:foregroundMark x1="7000" y1="84176" x2="7000" y2="84176"/>
                            <a14:foregroundMark x1="4313" y1="84235" x2="4313" y2="8423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948" b="13740"/>
              <a:stretch>
                <a:fillRect/>
              </a:stretch>
            </p:blipFill>
            <p:spPr bwMode="auto">
              <a:xfrm flipV="1">
                <a:off x="-97569" y="958975"/>
                <a:ext cx="12387138" cy="201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14" descr="Picture background">
                <a:extLst>
                  <a:ext uri="{FF2B5EF4-FFF2-40B4-BE49-F238E27FC236}">
                    <a16:creationId xmlns="" xmlns:a16="http://schemas.microsoft.com/office/drawing/2014/main" id="{8A3B7F92-281A-40E2-8A5F-C931604487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389304">
                <a:off x="10481028" y="164238"/>
                <a:ext cx="1060417" cy="95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BB7089B5-6B05-4297-B599-95DDBEE6DAB4}"/>
                  </a:ext>
                </a:extLst>
              </p:cNvPr>
              <p:cNvSpPr txBox="1"/>
              <p:nvPr/>
            </p:nvSpPr>
            <p:spPr>
              <a:xfrm>
                <a:off x="0" y="271574"/>
                <a:ext cx="115584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b="1">
                    <a:solidFill>
                      <a:srgbClr val="C00000"/>
                    </a:solidFill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Когда наступает ответственность</a:t>
                </a:r>
              </a:p>
            </p:txBody>
          </p:sp>
        </p:grpSp>
        <p:sp>
          <p:nvSpPr>
            <p:cNvPr id="39" name="Нижний колонтитул 5">
              <a:extLst>
                <a:ext uri="{FF2B5EF4-FFF2-40B4-BE49-F238E27FC236}">
                  <a16:creationId xmlns="" xmlns:a16="http://schemas.microsoft.com/office/drawing/2014/main" id="{8C039474-5A2C-4D3D-9B3C-E8F0F4DA7FBD}"/>
                </a:ext>
              </a:extLst>
            </p:cNvPr>
            <p:cNvSpPr txBox="1"/>
            <p:nvPr/>
          </p:nvSpPr>
          <p:spPr>
            <a:xfrm>
              <a:off x="998087" y="6401459"/>
              <a:ext cx="2946801" cy="396675"/>
            </a:xfrm>
            <a:prstGeom prst="rect">
              <a:avLst/>
            </a:prstGeom>
          </p:spPr>
          <p:txBody>
            <a:bodyPr vert="horz" lIns="74295" tIns="37148" rIns="74295" bIns="37148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75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300">
                  <a:solidFill>
                    <a:srgbClr val="93A2B7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anose="02020603050405020304" pitchFamily="18" charset="0"/>
                </a:rPr>
                <a:t>Научный центр БДД МВД России</a:t>
              </a:r>
            </a:p>
          </p:txBody>
        </p:sp>
        <p:pic>
          <p:nvPicPr>
            <p:cNvPr id="40" name="Объект 3">
              <a:extLst>
                <a:ext uri="{FF2B5EF4-FFF2-40B4-BE49-F238E27FC236}">
                  <a16:creationId xmlns="" xmlns:a16="http://schemas.microsoft.com/office/drawing/2014/main" id="{A4A4C983-4CC5-4C59-B42D-2BE162C40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99" b="95276" l="4808" r="973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5" t="9857" r="5619" b="6267"/>
            <a:stretch>
              <a:fillRect/>
            </a:stretch>
          </p:blipFill>
          <p:spPr>
            <a:xfrm>
              <a:off x="409035" y="6121595"/>
              <a:ext cx="772047" cy="661755"/>
            </a:xfrm>
            <a:prstGeom prst="rect">
              <a:avLst/>
            </a:prstGeom>
          </p:spPr>
        </p:pic>
        <p:pic>
          <p:nvPicPr>
            <p:cNvPr id="41" name="Рисунок 40" descr="C:\Users\zver\Downloads\1cce4e8c-c2da-497e-b1ad-a5e726ef39bc_e4bfbec9-61e2-485d-aead-fb40b41fc1f5.png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9" b="15144"/>
            <a:stretch>
              <a:fillRect/>
            </a:stretch>
          </p:blipFill>
          <p:spPr bwMode="auto">
            <a:xfrm>
              <a:off x="691393" y="2005962"/>
              <a:ext cx="4599064" cy="361401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grpSp>
          <p:nvGrpSpPr>
            <p:cNvPr id="2" name="Группа 1"/>
            <p:cNvGrpSpPr/>
            <p:nvPr/>
          </p:nvGrpSpPr>
          <p:grpSpPr>
            <a:xfrm>
              <a:off x="5156895" y="1728507"/>
              <a:ext cx="6776323" cy="4840175"/>
              <a:chOff x="5156895" y="1728507"/>
              <a:chExt cx="6776323" cy="4840175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6725576" y="1728507"/>
                <a:ext cx="42856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b="1" smtClean="0">
                    <a:ln>
                      <a:solidFill>
                        <a:srgbClr val="270832"/>
                      </a:solidFill>
                    </a:ln>
                    <a:solidFill>
                      <a:srgbClr val="28357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Гражданско-правовая ответственность</a:t>
                </a:r>
                <a:endParaRPr lang="ru-RU" b="1">
                  <a:ln>
                    <a:solidFill>
                      <a:srgbClr val="270832"/>
                    </a:solidFill>
                  </a:ln>
                  <a:solidFill>
                    <a:srgbClr val="28357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T Astra Serif" panose="020a0603040505020204" pitchFamily="18" charset="-52"/>
                  <a:ea typeface="PT Astra Serif" panose="020a0603040505020204" pitchFamily="18" charset="-52"/>
                </a:endParaRPr>
              </a:p>
            </p:txBody>
          </p:sp>
          <p:pic>
            <p:nvPicPr>
              <p:cNvPr id="43" name="Рисунок 4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18517" y="2119613"/>
                <a:ext cx="6714701" cy="3084582"/>
              </a:xfrm>
              <a:prstGeom prst="rect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6D079DF9-E6E2-4DD9-9294-391BF9DA85FD}"/>
                  </a:ext>
                </a:extLst>
              </p:cNvPr>
              <p:cNvSpPr txBox="1"/>
              <p:nvPr/>
            </p:nvSpPr>
            <p:spPr>
              <a:xfrm>
                <a:off x="5914878" y="5229854"/>
                <a:ext cx="5907055" cy="13388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90000"/>
                  </a:lnSpc>
                </a:pPr>
                <a:r>
                  <a:rPr lang="ru-RU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Владелец мототехники (как источника повышенной опасности) обязан возместить пострадавшему в ДТП причиненный ущерб (лечение, моральный вред, расходы на реабилитацию и лекарства) даже при отсутствии установленной вины </a:t>
                </a:r>
                <a:r>
                  <a:rPr lang="ru-RU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водителя</a:t>
                </a: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T Astra Serif" panose="020a0603040505020204" pitchFamily="18" charset="-52"/>
                  <a:ea typeface="PT Astra Serif" panose="020a0603040505020204" pitchFamily="18" charset="-52"/>
                </a:endParaRPr>
              </a:p>
            </p:txBody>
          </p:sp>
          <p:pic>
            <p:nvPicPr>
              <p:cNvPr id="45" name="Рисунок 44">
                <a:extLst>
                  <a:ext uri="{FF2B5EF4-FFF2-40B4-BE49-F238E27FC236}">
                    <a16:creationId xmlns="" xmlns:a16="http://schemas.microsoft.com/office/drawing/2014/main" id="{F5A77924-6163-4E1E-8A98-9F222FADB4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230" b="96532" l="2782" r="93372">
                            <a14:foregroundMark x1="25123" y1="23452" x2="25123" y2="23452"/>
                            <a14:foregroundMark x1="26187" y1="22791" x2="26187" y2="22791"/>
                            <a14:foregroundMark x1="26187" y1="22791" x2="26187" y2="22791"/>
                            <a14:foregroundMark x1="43126" y1="45582" x2="37152" y2="49133"/>
                            <a14:foregroundMark x1="37152" y1="49133" x2="36498" y2="52601"/>
                            <a14:foregroundMark x1="43781" y1="45830" x2="43781" y2="45830"/>
                            <a14:foregroundMark x1="43781" y1="45830" x2="43781" y2="45830"/>
                            <a14:foregroundMark x1="48363" y1="47069" x2="48363" y2="47069"/>
                            <a14:foregroundMark x1="48363" y1="47069" x2="48363" y2="47069"/>
                            <a14:foregroundMark x1="50409" y1="50041" x2="44763" y2="45169"/>
                            <a14:foregroundMark x1="52864" y1="41949" x2="49345" y2="51941"/>
                            <a14:foregroundMark x1="49345" y1="51941" x2="49755" y2="55161"/>
                            <a14:foregroundMark x1="56056" y1="39719" x2="62766" y2="44509"/>
                            <a14:foregroundMark x1="62766" y1="44509" x2="63339" y2="45995"/>
                            <a14:foregroundMark x1="66203" y1="38728" x2="62930" y2="50784"/>
                            <a14:foregroundMark x1="62930" y1="50784" x2="63502" y2="54170"/>
                            <a14:foregroundMark x1="68331" y1="35425" x2="75205" y2="38481"/>
                            <a14:foregroundMark x1="75205" y1="38481" x2="76268" y2="39554"/>
                            <a14:foregroundMark x1="77414" y1="13047" x2="80278" y2="39554"/>
                            <a14:foregroundMark x1="80278" y1="39554" x2="77905" y2="45830"/>
                            <a14:foregroundMark x1="85679" y1="2230" x2="85679" y2="2230"/>
                            <a14:foregroundMark x1="85679" y1="2230" x2="85679" y2="2230"/>
                            <a14:foregroundMark x1="93617" y1="21387" x2="93617" y2="21387"/>
                            <a14:foregroundMark x1="90753" y1="20396" x2="90753" y2="20396"/>
                            <a14:foregroundMark x1="90753" y1="20396" x2="90753" y2="20396"/>
                            <a14:foregroundMark x1="88707" y1="5450" x2="88707" y2="5450"/>
                            <a14:foregroundMark x1="88707" y1="5450" x2="88707" y2="5450"/>
                            <a14:foregroundMark x1="76678" y1="94963" x2="76678" y2="94963"/>
                            <a14:foregroundMark x1="76678" y1="94963" x2="76678" y2="94963"/>
                            <a14:foregroundMark x1="54828" y1="95954" x2="54828" y2="95954"/>
                            <a14:foregroundMark x1="54828" y1="95954" x2="54828" y2="95954"/>
                            <a14:foregroundMark x1="68331" y1="96532" x2="68331" y2="96532"/>
                            <a14:foregroundMark x1="68331" y1="96532" x2="68331" y2="96532"/>
                            <a14:foregroundMark x1="39280" y1="66391" x2="39280" y2="66391"/>
                            <a14:foregroundMark x1="39280" y1="66391" x2="39280" y2="66391"/>
                            <a14:foregroundMark x1="37070" y1="66804" x2="37070" y2="66804"/>
                            <a14:foregroundMark x1="37070" y1="66804" x2="38871" y2="78613"/>
                            <a14:foregroundMark x1="90917" y1="19736" x2="89116" y2="46656"/>
                            <a14:foregroundMark x1="88953" y1="50041" x2="88953" y2="50041"/>
                            <a14:foregroundMark x1="88953" y1="50041" x2="88953" y2="50041"/>
                            <a14:foregroundMark x1="89362" y1="58216" x2="89362" y2="58216"/>
                            <a14:foregroundMark x1="89362" y1="58216" x2="89362" y2="58216"/>
                            <a14:foregroundMark x1="89525" y1="61354" x2="89525" y2="61354"/>
                            <a14:foregroundMark x1="89525" y1="61354" x2="89525" y2="61354"/>
                            <a14:foregroundMark x1="74223" y1="49133" x2="74223" y2="49133"/>
                            <a14:foregroundMark x1="74223" y1="49133" x2="74223" y2="49133"/>
                            <a14:foregroundMark x1="77250" y1="49050" x2="77250" y2="49050"/>
                            <a14:foregroundMark x1="77250" y1="49050" x2="77250" y2="49050"/>
                            <a14:foregroundMark x1="53437" y1="7927" x2="53437" y2="7927"/>
                            <a14:foregroundMark x1="53437" y1="7927" x2="53437" y2="7927"/>
                            <a14:foregroundMark x1="53437" y1="4707" x2="56710" y2="19736"/>
                            <a14:foregroundMark x1="22177" y1="19405" x2="30033" y2="29067"/>
                            <a14:foregroundMark x1="58020" y1="3881" x2="60638" y2="14864"/>
                            <a14:foregroundMark x1="25368" y1="16350" x2="33061" y2="25434"/>
                            <a14:foregroundMark x1="22750" y1="15029" x2="22750" y2="15029"/>
                            <a14:foregroundMark x1="32651" y1="31379" x2="32651" y2="31379"/>
                            <a14:foregroundMark x1="21931" y1="15442" x2="21931" y2="15442"/>
                            <a14:foregroundMark x1="14484" y1="50537" x2="14484" y2="50537"/>
                            <a14:foregroundMark x1="14730" y1="46903" x2="15057" y2="50702"/>
                            <a14:foregroundMark x1="9820" y1="45665" x2="11047" y2="50041"/>
                            <a14:foregroundMark x1="12684" y1="46656" x2="12684" y2="46656"/>
                            <a14:foregroundMark x1="2782" y1="46821" x2="2782" y2="46821"/>
                            <a14:foregroundMark x1="17267" y1="74566" x2="17267" y2="74566"/>
                            <a14:foregroundMark x1="56874" y1="44344" x2="56874" y2="4434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56895" y="5520691"/>
                <a:ext cx="702467" cy="69614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47590705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48" name="Группа 47"/>
          <p:cNvGrpSpPr/>
          <p:nvPr/>
        </p:nvGrpSpPr>
        <p:grpSpPr>
          <a:xfrm>
            <a:off x="-195138" y="1"/>
            <a:ext cx="12401206" cy="6872068"/>
            <a:chOff x="-195138" y="1"/>
            <a:chExt cx="12401206" cy="6872068"/>
          </a:xfrm>
        </p:grpSpPr>
        <p:pic>
          <p:nvPicPr>
            <p:cNvPr id="23" name="Объект 4" descr="Следы автомобильных огней ночью">
              <a:extLst>
                <a:ext uri="{FF2B5EF4-FFF2-40B4-BE49-F238E27FC236}">
                  <a16:creationId xmlns="" xmlns:a16="http://schemas.microsoft.com/office/drawing/2014/main" id="{78288EA3-78D5-4FFC-822F-E49524E61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40" y="1"/>
              <a:ext cx="12217008" cy="6872068"/>
            </a:xfrm>
            <a:prstGeom prst="rect">
              <a:avLst/>
            </a:prstGeom>
          </p:spPr>
        </p:pic>
        <p:sp>
          <p:nvSpPr>
            <p:cNvPr id="27" name="Нижний колонтитул 5">
              <a:extLst>
                <a:ext uri="{FF2B5EF4-FFF2-40B4-BE49-F238E27FC236}">
                  <a16:creationId xmlns="" xmlns:a16="http://schemas.microsoft.com/office/drawing/2014/main" id="{8C039474-5A2C-4D3D-9B3C-E8F0F4DA7FBD}"/>
                </a:ext>
              </a:extLst>
            </p:cNvPr>
            <p:cNvSpPr txBox="1"/>
            <p:nvPr/>
          </p:nvSpPr>
          <p:spPr>
            <a:xfrm>
              <a:off x="998087" y="6401459"/>
              <a:ext cx="2946801" cy="396675"/>
            </a:xfrm>
            <a:prstGeom prst="rect">
              <a:avLst/>
            </a:prstGeom>
          </p:spPr>
          <p:txBody>
            <a:bodyPr vert="horz" lIns="74295" tIns="37148" rIns="74295" bIns="37148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75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300">
                  <a:solidFill>
                    <a:srgbClr val="93A2B7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anose="02020603050405020304" pitchFamily="18" charset="0"/>
                </a:rPr>
                <a:t>Научный центр БДД МВД России</a:t>
              </a:r>
            </a:p>
          </p:txBody>
        </p:sp>
        <p:pic>
          <p:nvPicPr>
            <p:cNvPr id="28" name="Объект 3">
              <a:extLst>
                <a:ext uri="{FF2B5EF4-FFF2-40B4-BE49-F238E27FC236}">
                  <a16:creationId xmlns="" xmlns:a16="http://schemas.microsoft.com/office/drawing/2014/main" id="{A4A4C983-4CC5-4C59-B42D-2BE162C40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99" b="95276" l="4808" r="973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5" t="9857" r="5619" b="6267"/>
            <a:stretch>
              <a:fillRect/>
            </a:stretch>
          </p:blipFill>
          <p:spPr>
            <a:xfrm>
              <a:off x="380460" y="6106796"/>
              <a:ext cx="772047" cy="661755"/>
            </a:xfrm>
            <a:prstGeom prst="rect">
              <a:avLst/>
            </a:prstGeom>
          </p:spPr>
        </p:pic>
        <p:grpSp>
          <p:nvGrpSpPr>
            <p:cNvPr id="47" name="Группа 46"/>
            <p:cNvGrpSpPr/>
            <p:nvPr/>
          </p:nvGrpSpPr>
          <p:grpSpPr>
            <a:xfrm>
              <a:off x="-195138" y="725566"/>
              <a:ext cx="12387138" cy="996672"/>
              <a:chOff x="-97569" y="164238"/>
              <a:chExt cx="12387138" cy="996672"/>
            </a:xfrm>
          </p:grpSpPr>
          <p:pic>
            <p:nvPicPr>
              <p:cNvPr id="24" name="Picture 10" descr="Picture background">
                <a:extLst>
                  <a:ext uri="{FF2B5EF4-FFF2-40B4-BE49-F238E27FC236}">
                    <a16:creationId xmlns="" xmlns:a16="http://schemas.microsoft.com/office/drawing/2014/main" id="{245E28DF-E276-45DC-A3F1-7CBB087B20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4313" r="95375">
                            <a14:foregroundMark x1="89938" y1="78824" x2="89938" y2="78824"/>
                            <a14:foregroundMark x1="92375" y1="79353" x2="92375" y2="79353"/>
                            <a14:foregroundMark x1="95375" y1="81824" x2="95375" y2="81824"/>
                            <a14:foregroundMark x1="94688" y1="81176" x2="94688" y2="81176"/>
                            <a14:foregroundMark x1="18938" y1="80118" x2="18938" y2="80118"/>
                            <a14:foregroundMark x1="15500" y1="80765" x2="15500" y2="80765"/>
                            <a14:foregroundMark x1="12937" y1="82118" x2="12937" y2="82118"/>
                            <a14:foregroundMark x1="12625" y1="81000" x2="12625" y2="81000"/>
                            <a14:foregroundMark x1="11313" y1="81176" x2="11313" y2="81176"/>
                            <a14:foregroundMark x1="12500" y1="84412" x2="12500" y2="84412"/>
                            <a14:foregroundMark x1="10688" y1="83235" x2="10688" y2="83235"/>
                            <a14:foregroundMark x1="10875" y1="82471" x2="10875" y2="82471"/>
                            <a14:foregroundMark x1="9500" y1="81118" x2="9500" y2="81118"/>
                            <a14:foregroundMark x1="9625" y1="81176" x2="9625" y2="81176"/>
                            <a14:foregroundMark x1="8188" y1="82353" x2="8188" y2="82353"/>
                            <a14:foregroundMark x1="7938" y1="82412" x2="7938" y2="82412"/>
                            <a14:foregroundMark x1="9625" y1="81294" x2="9625" y2="81294"/>
                            <a14:foregroundMark x1="10313" y1="84529" x2="10313" y2="84529"/>
                            <a14:foregroundMark x1="9813" y1="84118" x2="9813" y2="84118"/>
                            <a14:foregroundMark x1="8563" y1="81235" x2="8563" y2="81235"/>
                            <a14:foregroundMark x1="9625" y1="81118" x2="9625" y2="81118"/>
                            <a14:foregroundMark x1="7375" y1="82353" x2="7375" y2="82353"/>
                            <a14:foregroundMark x1="8250" y1="82529" x2="8250" y2="82529"/>
                            <a14:foregroundMark x1="9625" y1="82353" x2="9625" y2="82353"/>
                            <a14:foregroundMark x1="8250" y1="84118" x2="8250" y2="84118"/>
                            <a14:foregroundMark x1="7000" y1="84176" x2="7000" y2="84176"/>
                            <a14:foregroundMark x1="4313" y1="84235" x2="4313" y2="8423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948" b="13740"/>
              <a:stretch>
                <a:fillRect/>
              </a:stretch>
            </p:blipFill>
            <p:spPr bwMode="auto">
              <a:xfrm flipV="1">
                <a:off x="-97569" y="958975"/>
                <a:ext cx="12387138" cy="201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14" descr="Picture background">
                <a:extLst>
                  <a:ext uri="{FF2B5EF4-FFF2-40B4-BE49-F238E27FC236}">
                    <a16:creationId xmlns="" xmlns:a16="http://schemas.microsoft.com/office/drawing/2014/main" id="{8A3B7F92-281A-40E2-8A5F-C931604487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389304">
                <a:off x="10481028" y="164238"/>
                <a:ext cx="1060417" cy="95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9E94EF32-CE6F-422A-B8C2-31CCEBC110B7}"/>
                  </a:ext>
                </a:extLst>
              </p:cNvPr>
              <p:cNvSpPr txBox="1"/>
              <p:nvPr/>
            </p:nvSpPr>
            <p:spPr>
              <a:xfrm>
                <a:off x="144915" y="381471"/>
                <a:ext cx="115584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b="1">
                    <a:solidFill>
                      <a:srgbClr val="C00000"/>
                    </a:solidFill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Когда наступает ответственность</a:t>
                </a:r>
              </a:p>
            </p:txBody>
          </p:sp>
        </p:grpSp>
        <p:grpSp>
          <p:nvGrpSpPr>
            <p:cNvPr id="2" name="Группа 1"/>
            <p:cNvGrpSpPr/>
            <p:nvPr/>
          </p:nvGrpSpPr>
          <p:grpSpPr>
            <a:xfrm>
              <a:off x="74846" y="1743054"/>
              <a:ext cx="5295978" cy="4604249"/>
              <a:chOff x="74846" y="1419204"/>
              <a:chExt cx="5295978" cy="4604249"/>
            </a:xfrm>
          </p:grpSpPr>
          <p:pic>
            <p:nvPicPr>
              <p:cNvPr id="31" name="Picture 2" descr="Picture background">
                <a:extLst>
                  <a:ext uri="{FF2B5EF4-FFF2-40B4-BE49-F238E27FC236}">
                    <a16:creationId xmlns="" xmlns:a16="http://schemas.microsoft.com/office/drawing/2014/main" id="{4864E362-76F5-4043-88EC-2D3D185E01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artisticCrisscrossEtching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39604" y="1889308"/>
                <a:ext cx="3286132" cy="180737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="" xmlns:a16="http://schemas.microsoft.com/office/drawing/2014/main" id="{6C2FE751-8A48-4FFF-A0B4-201DDF2A78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artisticPastelsSmoot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22" t="373" r="1061"/>
              <a:stretch>
                <a:fillRect/>
              </a:stretch>
            </p:blipFill>
            <p:spPr>
              <a:xfrm>
                <a:off x="1183778" y="3947261"/>
                <a:ext cx="3078113" cy="207619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B9C34664-334E-450F-A3C1-E8BEC7D0DB03}"/>
                  </a:ext>
                </a:extLst>
              </p:cNvPr>
              <p:cNvSpPr txBox="1"/>
              <p:nvPr/>
            </p:nvSpPr>
            <p:spPr>
              <a:xfrm>
                <a:off x="74846" y="1419204"/>
                <a:ext cx="5295978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2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НАРУШЕНИЕ ЗАКОНА!</a:t>
                </a:r>
                <a:endParaRPr lang="ru-RU" sz="22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6" name="Группа 45"/>
            <p:cNvGrpSpPr/>
            <p:nvPr/>
          </p:nvGrpSpPr>
          <p:grpSpPr>
            <a:xfrm>
              <a:off x="4724400" y="1757073"/>
              <a:ext cx="7469919" cy="4621875"/>
              <a:chOff x="4724400" y="1290348"/>
              <a:chExt cx="7469919" cy="4621875"/>
            </a:xfrm>
          </p:grpSpPr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7EC235C7-9632-4B4D-9546-E5FC764C14EA}"/>
                  </a:ext>
                </a:extLst>
              </p:cNvPr>
              <p:cNvSpPr txBox="1"/>
              <p:nvPr/>
            </p:nvSpPr>
            <p:spPr>
              <a:xfrm>
                <a:off x="4724400" y="1290348"/>
                <a:ext cx="697900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400" b="1" smtClean="0">
                    <a:ln>
                      <a:solidFill>
                        <a:srgbClr val="270832"/>
                      </a:solidFill>
                    </a:ln>
                    <a:solidFill>
                      <a:srgbClr val="28357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Юридическая </a:t>
                </a:r>
                <a:r>
                  <a:rPr lang="ru-RU" sz="2400" b="1">
                    <a:ln>
                      <a:solidFill>
                        <a:srgbClr val="270832"/>
                      </a:solidFill>
                    </a:ln>
                    <a:solidFill>
                      <a:srgbClr val="28357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ответственность родителей </a:t>
                </a:r>
              </a:p>
              <a:p>
                <a:pPr algn="ctr"/>
                <a:r>
                  <a:rPr lang="ru-RU" sz="2400" b="1">
                    <a:ln>
                      <a:solidFill>
                        <a:srgbClr val="270832"/>
                      </a:solidFill>
                    </a:ln>
                    <a:solidFill>
                      <a:srgbClr val="28357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(законных представителей)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7B060FCF-CCAE-4852-A940-0922C4BC6888}"/>
                  </a:ext>
                </a:extLst>
              </p:cNvPr>
              <p:cNvSpPr txBox="1"/>
              <p:nvPr/>
            </p:nvSpPr>
            <p:spPr>
              <a:xfrm>
                <a:off x="5044840" y="2245139"/>
                <a:ext cx="6547370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200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Взрослый передает управление мототехникой несовершеннолетнему без водительского удостоверения </a:t>
                </a:r>
                <a:r>
                  <a:rPr lang="en-US" sz="200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 </a:t>
                </a:r>
                <a:r>
                  <a:rPr lang="ru-RU" sz="200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 </a:t>
                </a:r>
              </a:p>
              <a:p>
                <a:pPr algn="r"/>
                <a:endParaRPr lang="ru-RU" sz="2000">
                  <a:latin typeface="PT Astra Serif" panose="020a0603040505020204" pitchFamily="18" charset="-52"/>
                  <a:ea typeface="PT Astra Serif" panose="020a0603040505020204" pitchFamily="18" charset="-52"/>
                </a:endParaRPr>
              </a:p>
            </p:txBody>
          </p:sp>
          <p:pic>
            <p:nvPicPr>
              <p:cNvPr id="35" name="Рисунок 34">
                <a:extLst>
                  <a:ext uri="{FF2B5EF4-FFF2-40B4-BE49-F238E27FC236}">
                    <a16:creationId xmlns="" xmlns:a16="http://schemas.microsoft.com/office/drawing/2014/main" id="{802765A5-37FA-40C5-858D-ADDE22639F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8750" r="92891">
                            <a14:foregroundMark x1="9453" y1="49028" x2="9453" y2="49028"/>
                            <a14:foregroundMark x1="8828" y1="62083" x2="8828" y2="62083"/>
                            <a14:foregroundMark x1="88984" y1="22778" x2="88984" y2="22778"/>
                            <a14:foregroundMark x1="92891" y1="51806" x2="92891" y2="518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0415" y="2707357"/>
                <a:ext cx="1986974" cy="1117673"/>
              </a:xfrm>
              <a:prstGeom prst="rect">
                <a:avLst/>
              </a:prstGeom>
            </p:spPr>
          </p:pic>
          <p:grpSp>
            <p:nvGrpSpPr>
              <p:cNvPr id="36" name="Группа 35">
                <a:extLst>
                  <a:ext uri="{FF2B5EF4-FFF2-40B4-BE49-F238E27FC236}">
                    <a16:creationId xmlns="" xmlns:a16="http://schemas.microsoft.com/office/drawing/2014/main" id="{DEC6D7D2-4898-4CD2-A9AC-9BE3587F422C}"/>
                  </a:ext>
                </a:extLst>
              </p:cNvPr>
              <p:cNvGrpSpPr/>
              <p:nvPr/>
            </p:nvGrpSpPr>
            <p:grpSpPr>
              <a:xfrm>
                <a:off x="9123579" y="2975440"/>
                <a:ext cx="3070740" cy="869557"/>
                <a:chOff x="9096706" y="3075307"/>
                <a:chExt cx="3070740" cy="869557"/>
              </a:xfrm>
            </p:grpSpPr>
            <p:sp>
              <p:nvSpPr>
                <p:cNvPr id="37" name="TextBox 36">
                  <a:extLst>
                    <a:ext uri="{FF2B5EF4-FFF2-40B4-BE49-F238E27FC236}">
                      <a16:creationId xmlns="" xmlns:a16="http://schemas.microsoft.com/office/drawing/2014/main" id="{937612F8-1439-4D77-AB02-DD197181427A}"/>
                    </a:ext>
                  </a:extLst>
                </p:cNvPr>
                <p:cNvSpPr txBox="1"/>
                <p:nvPr/>
              </p:nvSpPr>
              <p:spPr>
                <a:xfrm>
                  <a:off x="9509012" y="3606310"/>
                  <a:ext cx="2250876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sz="1600" b="0" i="0">
                      <a:effectLst/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ч. 3 ст. </a:t>
                  </a:r>
                  <a:r>
                    <a:rPr lang="ru-RU" sz="1600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12.7 КоАП РФ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="" xmlns:a16="http://schemas.microsoft.com/office/drawing/2014/main" id="{EFD6559A-91BF-4AAD-AEE7-72F38CD4F5D3}"/>
                    </a:ext>
                  </a:extLst>
                </p:cNvPr>
                <p:cNvSpPr txBox="1"/>
                <p:nvPr/>
              </p:nvSpPr>
              <p:spPr>
                <a:xfrm>
                  <a:off x="9096706" y="3075307"/>
                  <a:ext cx="3070740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sz="2800" b="1" i="0">
                      <a:ln>
                        <a:solidFill>
                          <a:srgbClr val="C00000"/>
                        </a:solidFill>
                      </a:ln>
                      <a:solidFill>
                        <a:srgbClr val="FF0000"/>
                      </a:solidFill>
                      <a:effectLst/>
                      <a:latin typeface="-apple-system"/>
                    </a:rPr>
                    <a:t>30 000 рублей</a:t>
                  </a:r>
                  <a:r>
                    <a:rPr lang="ru-RU" sz="2800" b="0" i="0">
                      <a:ln>
                        <a:solidFill>
                          <a:srgbClr val="C00000"/>
                        </a:solidFill>
                      </a:ln>
                      <a:solidFill>
                        <a:srgbClr val="FF0000"/>
                      </a:solidFill>
                      <a:effectLst/>
                      <a:latin typeface="-apple-system"/>
                    </a:rPr>
                    <a:t> </a:t>
                  </a:r>
                  <a:endParaRPr lang="ru-RU" sz="2800">
                    <a:ln>
                      <a:solidFill>
                        <a:srgbClr val="C00000"/>
                      </a:solidFill>
                    </a:ln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9" name="Прямая соединительная линия 38">
                  <a:extLst>
                    <a:ext uri="{FF2B5EF4-FFF2-40B4-BE49-F238E27FC236}">
                      <a16:creationId xmlns="" xmlns:a16="http://schemas.microsoft.com/office/drawing/2014/main" id="{0AEB3A92-A0C3-40B3-9094-EEC4190E440F}"/>
                    </a:ext>
                  </a:extLst>
                </p:cNvPr>
                <p:cNvCxnSpPr/>
                <p:nvPr/>
              </p:nvCxnSpPr>
              <p:spPr>
                <a:xfrm>
                  <a:off x="9193327" y="3579190"/>
                  <a:ext cx="2398884" cy="1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TextBox 39">
                <a:extLst>
                  <a:ext uri="{FF2B5EF4-FFF2-40B4-BE49-F238E27FC236}">
                    <a16:creationId xmlns="" xmlns:a16="http://schemas.microsoft.com/office/drawing/2014/main" id="{D6BA2DC5-76AC-41D3-9EE0-D06A9F5D6816}"/>
                  </a:ext>
                </a:extLst>
              </p:cNvPr>
              <p:cNvSpPr txBox="1"/>
              <p:nvPr/>
            </p:nvSpPr>
            <p:spPr>
              <a:xfrm>
                <a:off x="5194094" y="4114148"/>
                <a:ext cx="639811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200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Взрослый пренебрегает контролем за безопасностью ребенка при использовании мототехники</a:t>
                </a:r>
              </a:p>
            </p:txBody>
          </p:sp>
          <p:grpSp>
            <p:nvGrpSpPr>
              <p:cNvPr id="41" name="Группа 40">
                <a:extLst>
                  <a:ext uri="{FF2B5EF4-FFF2-40B4-BE49-F238E27FC236}">
                    <a16:creationId xmlns="" xmlns:a16="http://schemas.microsoft.com/office/drawing/2014/main" id="{0AEB2A50-DEB1-497C-8900-2F847C3309CB}"/>
                  </a:ext>
                </a:extLst>
              </p:cNvPr>
              <p:cNvGrpSpPr/>
              <p:nvPr/>
            </p:nvGrpSpPr>
            <p:grpSpPr>
              <a:xfrm>
                <a:off x="8289281" y="4829472"/>
                <a:ext cx="3549304" cy="869212"/>
                <a:chOff x="8335127" y="3099513"/>
                <a:chExt cx="3549304" cy="869212"/>
              </a:xfrm>
            </p:grpSpPr>
            <p:sp>
              <p:nvSpPr>
                <p:cNvPr id="42" name="TextBox 41">
                  <a:extLst>
                    <a:ext uri="{FF2B5EF4-FFF2-40B4-BE49-F238E27FC236}">
                      <a16:creationId xmlns="" xmlns:a16="http://schemas.microsoft.com/office/drawing/2014/main" id="{C370C599-DC13-4C32-8344-E35E90AA5454}"/>
                    </a:ext>
                  </a:extLst>
                </p:cNvPr>
                <p:cNvSpPr txBox="1"/>
                <p:nvPr/>
              </p:nvSpPr>
              <p:spPr>
                <a:xfrm>
                  <a:off x="9581731" y="3630171"/>
                  <a:ext cx="2250876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sz="1600" b="0" i="0">
                      <a:effectLst/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ч. 1 ст. </a:t>
                  </a:r>
                  <a:r>
                    <a:rPr lang="ru-RU" sz="1600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5.35 КоАП РФ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="" xmlns:a16="http://schemas.microsoft.com/office/drawing/2014/main" id="{505DF582-79AC-425B-BD8B-82E514A1A89A}"/>
                    </a:ext>
                  </a:extLst>
                </p:cNvPr>
                <p:cNvSpPr txBox="1"/>
                <p:nvPr/>
              </p:nvSpPr>
              <p:spPr>
                <a:xfrm>
                  <a:off x="8335127" y="3099513"/>
                  <a:ext cx="3549304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sz="2800" b="1" i="0">
                      <a:ln>
                        <a:solidFill>
                          <a:srgbClr val="C00000"/>
                        </a:solidFill>
                      </a:ln>
                      <a:solidFill>
                        <a:srgbClr val="FF0000"/>
                      </a:solidFill>
                      <a:effectLst/>
                      <a:latin typeface="-apple-system"/>
                    </a:rPr>
                    <a:t>500 -  2 000 рублей</a:t>
                  </a:r>
                  <a:r>
                    <a:rPr lang="ru-RU" sz="2800" b="0" i="0">
                      <a:ln>
                        <a:solidFill>
                          <a:srgbClr val="C00000"/>
                        </a:solidFill>
                      </a:ln>
                      <a:solidFill>
                        <a:srgbClr val="FF0000"/>
                      </a:solidFill>
                      <a:effectLst/>
                      <a:latin typeface="-apple-system"/>
                    </a:rPr>
                    <a:t> </a:t>
                  </a:r>
                  <a:endParaRPr lang="ru-RU" sz="2800">
                    <a:ln>
                      <a:solidFill>
                        <a:srgbClr val="C00000"/>
                      </a:solidFill>
                    </a:ln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44" name="Прямая соединительная линия 43">
                  <a:extLst>
                    <a:ext uri="{FF2B5EF4-FFF2-40B4-BE49-F238E27FC236}">
                      <a16:creationId xmlns="" xmlns:a16="http://schemas.microsoft.com/office/drawing/2014/main" id="{A923FCAA-DE0E-4B64-935A-23A53582C272}"/>
                    </a:ext>
                  </a:extLst>
                </p:cNvPr>
                <p:cNvCxnSpPr/>
                <p:nvPr/>
              </p:nvCxnSpPr>
              <p:spPr>
                <a:xfrm>
                  <a:off x="8598346" y="3583230"/>
                  <a:ext cx="3066584" cy="1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5" name="Рисунок 44">
                <a:extLst>
                  <a:ext uri="{FF2B5EF4-FFF2-40B4-BE49-F238E27FC236}">
                    <a16:creationId xmlns="" xmlns:a16="http://schemas.microsoft.com/office/drawing/2014/main" id="{33D67AB7-D25F-44FB-B017-BF23D4DD50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8750" r="92891">
                            <a14:foregroundMark x1="9453" y1="49028" x2="9453" y2="49028"/>
                            <a14:foregroundMark x1="8828" y1="62083" x2="8828" y2="62083"/>
                            <a14:foregroundMark x1="88984" y1="22778" x2="88984" y2="22778"/>
                            <a14:foregroundMark x1="92891" y1="51806" x2="92891" y2="518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6178" y="4794550"/>
                <a:ext cx="1986974" cy="11176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09202553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4" name="Группа 3"/>
          <p:cNvGrpSpPr/>
          <p:nvPr/>
        </p:nvGrpSpPr>
        <p:grpSpPr>
          <a:xfrm>
            <a:off x="-253828" y="-14068"/>
            <a:ext cx="12470836" cy="6872068"/>
            <a:chOff x="-253828" y="-14068"/>
            <a:chExt cx="12470836" cy="6872068"/>
          </a:xfrm>
        </p:grpSpPr>
        <p:pic>
          <p:nvPicPr>
            <p:cNvPr id="17" name="Объект 4" descr="Следы автомобильных огней ночью">
              <a:extLst>
                <a:ext uri="{FF2B5EF4-FFF2-40B4-BE49-F238E27FC236}">
                  <a16:creationId xmlns="" xmlns:a16="http://schemas.microsoft.com/office/drawing/2014/main" id="{78288EA3-78D5-4FFC-822F-E49524E61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4068"/>
              <a:ext cx="12217008" cy="6872068"/>
            </a:xfrm>
            <a:prstGeom prst="rect">
              <a:avLst/>
            </a:prstGeom>
          </p:spPr>
        </p:pic>
        <p:sp>
          <p:nvSpPr>
            <p:cNvPr id="23" name="Нижний колонтитул 5">
              <a:extLst>
                <a:ext uri="{FF2B5EF4-FFF2-40B4-BE49-F238E27FC236}">
                  <a16:creationId xmlns="" xmlns:a16="http://schemas.microsoft.com/office/drawing/2014/main" id="{8C039474-5A2C-4D3D-9B3C-E8F0F4DA7FBD}"/>
                </a:ext>
              </a:extLst>
            </p:cNvPr>
            <p:cNvSpPr txBox="1"/>
            <p:nvPr/>
          </p:nvSpPr>
          <p:spPr>
            <a:xfrm>
              <a:off x="998087" y="6382409"/>
              <a:ext cx="2946801" cy="396675"/>
            </a:xfrm>
            <a:prstGeom prst="rect">
              <a:avLst/>
            </a:prstGeom>
          </p:spPr>
          <p:txBody>
            <a:bodyPr vert="horz" lIns="74295" tIns="37148" rIns="74295" bIns="37148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75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300">
                  <a:solidFill>
                    <a:srgbClr val="93A2B7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anose="02020603050405020304" pitchFamily="18" charset="0"/>
                </a:rPr>
                <a:t>Научный центр БДД МВД России</a:t>
              </a:r>
            </a:p>
          </p:txBody>
        </p:sp>
        <p:pic>
          <p:nvPicPr>
            <p:cNvPr id="24" name="Объект 3">
              <a:extLst>
                <a:ext uri="{FF2B5EF4-FFF2-40B4-BE49-F238E27FC236}">
                  <a16:creationId xmlns="" xmlns:a16="http://schemas.microsoft.com/office/drawing/2014/main" id="{A4A4C983-4CC5-4C59-B42D-2BE162C40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99" b="95276" l="4808" r="973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5" t="9857" r="5619" b="6267"/>
            <a:stretch>
              <a:fillRect/>
            </a:stretch>
          </p:blipFill>
          <p:spPr>
            <a:xfrm>
              <a:off x="380460" y="6116321"/>
              <a:ext cx="772047" cy="661755"/>
            </a:xfrm>
            <a:prstGeom prst="rect">
              <a:avLst/>
            </a:prstGeom>
          </p:spPr>
        </p:pic>
        <p:grpSp>
          <p:nvGrpSpPr>
            <p:cNvPr id="3" name="Группа 2"/>
            <p:cNvGrpSpPr/>
            <p:nvPr/>
          </p:nvGrpSpPr>
          <p:grpSpPr>
            <a:xfrm>
              <a:off x="-253828" y="726354"/>
              <a:ext cx="12387138" cy="996672"/>
              <a:chOff x="-97569" y="164238"/>
              <a:chExt cx="12387138" cy="996672"/>
            </a:xfrm>
          </p:grpSpPr>
          <p:pic>
            <p:nvPicPr>
              <p:cNvPr id="18" name="Picture 10" descr="Picture background">
                <a:extLst>
                  <a:ext uri="{FF2B5EF4-FFF2-40B4-BE49-F238E27FC236}">
                    <a16:creationId xmlns="" xmlns:a16="http://schemas.microsoft.com/office/drawing/2014/main" id="{245E28DF-E276-45DC-A3F1-7CBB087B20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4313" r="95375">
                            <a14:foregroundMark x1="89938" y1="78824" x2="89938" y2="78824"/>
                            <a14:foregroundMark x1="92375" y1="79353" x2="92375" y2="79353"/>
                            <a14:foregroundMark x1="95375" y1="81824" x2="95375" y2="81824"/>
                            <a14:foregroundMark x1="94688" y1="81176" x2="94688" y2="81176"/>
                            <a14:foregroundMark x1="18938" y1="80118" x2="18938" y2="80118"/>
                            <a14:foregroundMark x1="15500" y1="80765" x2="15500" y2="80765"/>
                            <a14:foregroundMark x1="12937" y1="82118" x2="12937" y2="82118"/>
                            <a14:foregroundMark x1="12625" y1="81000" x2="12625" y2="81000"/>
                            <a14:foregroundMark x1="11313" y1="81176" x2="11313" y2="81176"/>
                            <a14:foregroundMark x1="12500" y1="84412" x2="12500" y2="84412"/>
                            <a14:foregroundMark x1="10688" y1="83235" x2="10688" y2="83235"/>
                            <a14:foregroundMark x1="10875" y1="82471" x2="10875" y2="82471"/>
                            <a14:foregroundMark x1="9500" y1="81118" x2="9500" y2="81118"/>
                            <a14:foregroundMark x1="9625" y1="81176" x2="9625" y2="81176"/>
                            <a14:foregroundMark x1="8188" y1="82353" x2="8188" y2="82353"/>
                            <a14:foregroundMark x1="7938" y1="82412" x2="7938" y2="82412"/>
                            <a14:foregroundMark x1="9625" y1="81294" x2="9625" y2="81294"/>
                            <a14:foregroundMark x1="10313" y1="84529" x2="10313" y2="84529"/>
                            <a14:foregroundMark x1="9813" y1="84118" x2="9813" y2="84118"/>
                            <a14:foregroundMark x1="8563" y1="81235" x2="8563" y2="81235"/>
                            <a14:foregroundMark x1="9625" y1="81118" x2="9625" y2="81118"/>
                            <a14:foregroundMark x1="7375" y1="82353" x2="7375" y2="82353"/>
                            <a14:foregroundMark x1="8250" y1="82529" x2="8250" y2="82529"/>
                            <a14:foregroundMark x1="9625" y1="82353" x2="9625" y2="82353"/>
                            <a14:foregroundMark x1="8250" y1="84118" x2="8250" y2="84118"/>
                            <a14:foregroundMark x1="7000" y1="84176" x2="7000" y2="84176"/>
                            <a14:foregroundMark x1="4313" y1="84235" x2="4313" y2="8423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948" b="13740"/>
              <a:stretch>
                <a:fillRect/>
              </a:stretch>
            </p:blipFill>
            <p:spPr bwMode="auto">
              <a:xfrm flipV="1">
                <a:off x="-97569" y="958975"/>
                <a:ext cx="12387138" cy="201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4" descr="Picture background">
                <a:extLst>
                  <a:ext uri="{FF2B5EF4-FFF2-40B4-BE49-F238E27FC236}">
                    <a16:creationId xmlns="" xmlns:a16="http://schemas.microsoft.com/office/drawing/2014/main" id="{8A3B7F92-281A-40E2-8A5F-C931604487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389304">
                <a:off x="10481028" y="164238"/>
                <a:ext cx="1060417" cy="95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9E94EF32-CE6F-422A-B8C2-31CCEBC110B7}"/>
                  </a:ext>
                </a:extLst>
              </p:cNvPr>
              <p:cNvSpPr txBox="1"/>
              <p:nvPr/>
            </p:nvSpPr>
            <p:spPr>
              <a:xfrm>
                <a:off x="144915" y="381471"/>
                <a:ext cx="115584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b="1">
                    <a:solidFill>
                      <a:srgbClr val="C00000"/>
                    </a:solidFill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Когда наступает ответственность</a:t>
                </a:r>
              </a:p>
            </p:txBody>
          </p:sp>
        </p:grpSp>
        <p:grpSp>
          <p:nvGrpSpPr>
            <p:cNvPr id="2" name="Группа 1"/>
            <p:cNvGrpSpPr/>
            <p:nvPr/>
          </p:nvGrpSpPr>
          <p:grpSpPr>
            <a:xfrm>
              <a:off x="998085" y="2029714"/>
              <a:ext cx="4423000" cy="4163580"/>
              <a:chOff x="998085" y="1572514"/>
              <a:chExt cx="4423000" cy="4163580"/>
            </a:xfrm>
          </p:grpSpPr>
          <p:pic>
            <p:nvPicPr>
              <p:cNvPr id="26" name="Рисунок 25"/>
              <p:cNvPicPr/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98085" y="1572514"/>
                <a:ext cx="4423000" cy="3314825"/>
              </a:xfrm>
              <a:prstGeom prst="rect">
                <a:avLst/>
              </a:prstGeom>
              <a:ln>
                <a:noFill/>
              </a:ln>
              <a:effectLst>
                <a:reflection blurRad="12700" stA="30000" endPos="30000" dist="5000" dir="5400000" sy="-100000" algn="bl" rotWithShape="0"/>
              </a:effectLst>
              <a:scene3d>
                <a:camera prst="perspectiveContrastingLeftFacing">
                  <a:rot lat="300000" lon="19800000" rev="0"/>
                </a:camera>
                <a:lightRig rig="threePt" dir="t">
                  <a:rot lat="0" lon="0" rev="2700000"/>
                </a:lightRig>
              </a:scene3d>
              <a:sp3d>
                <a:bevelT w="63500" h="50800"/>
              </a:sp3d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998085" y="5146702"/>
                <a:ext cx="4031115" cy="589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85000"/>
                  </a:lnSpc>
                </a:pPr>
                <a:r>
                  <a:rPr lang="ru-RU" sz="190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rgbClr val="C00000"/>
                    </a:solidFill>
                    <a:latin typeface="PT Astra Serif" panose="020a0603040505020204" pitchFamily="18" charset="-52"/>
                    <a:ea typeface="PT Astra Serif" panose="020a0603040505020204" pitchFamily="18" charset="-52"/>
                    <a:cs typeface="Times New Roman" panose="02020603050405020304" pitchFamily="18" charset="0"/>
                  </a:rPr>
                  <a:t>Покупка </a:t>
                </a:r>
                <a:r>
                  <a:rPr lang="ru-RU" sz="1900" smtClean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rgbClr val="C00000"/>
                    </a:solidFill>
                    <a:latin typeface="PT Astra Serif" panose="020a0603040505020204" pitchFamily="18" charset="-52"/>
                    <a:ea typeface="PT Astra Serif" panose="020a0603040505020204" pitchFamily="18" charset="-52"/>
                    <a:cs typeface="Times New Roman" panose="02020603050405020304" pitchFamily="18" charset="0"/>
                  </a:rPr>
                  <a:t>мототехники </a:t>
                </a:r>
                <a:r>
                  <a:rPr lang="ru-RU" sz="1900" smtClean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rgbClr val="C00000"/>
                    </a:solidFill>
                    <a:latin typeface="PT Astra Serif" panose="020a0603040505020204" pitchFamily="18" charset="-52"/>
                    <a:ea typeface="PT Astra Serif" panose="020a0603040505020204" pitchFamily="18" charset="-52"/>
                    <a:cs typeface="Times New Roman" panose="02020603050405020304" pitchFamily="18" charset="0"/>
                    <a:sym typeface="Symbol" panose="05050102010706020507" pitchFamily="18" charset="2"/>
                  </a:rPr>
                  <a:t></a:t>
                </a:r>
                <a:r>
                  <a:rPr lang="ru-RU" sz="1900" smtClean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rgbClr val="C00000"/>
                    </a:solidFill>
                    <a:latin typeface="PT Astra Serif" panose="020a0603040505020204" pitchFamily="18" charset="-52"/>
                    <a:ea typeface="PT Astra Serif" panose="020a0603040505020204" pitchFamily="18" charset="-52"/>
                    <a:cs typeface="Times New Roman" panose="02020603050405020304" pitchFamily="18" charset="0"/>
                  </a:rPr>
                  <a:t> большая ответственность для родителей!</a:t>
                </a:r>
                <a:endParaRPr lang="ru-RU" sz="190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rgbClr val="C00000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8" name="Группа 27"/>
            <p:cNvGrpSpPr/>
            <p:nvPr/>
          </p:nvGrpSpPr>
          <p:grpSpPr>
            <a:xfrm>
              <a:off x="5924159" y="1927942"/>
              <a:ext cx="6114480" cy="4193709"/>
              <a:chOff x="5898254" y="1908938"/>
              <a:chExt cx="6114480" cy="4193709"/>
            </a:xfrm>
          </p:grpSpPr>
          <p:pic>
            <p:nvPicPr>
              <p:cNvPr id="29" name="Picture 2" descr="Picture background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898254" y="1908938"/>
                <a:ext cx="395492" cy="3954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6" descr="Picture background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492" b="94922" l="2344" r="98633">
                            <a14:foregroundMark x1="6641" y1="21875" x2="6641" y2="21875"/>
                            <a14:foregroundMark x1="2539" y1="25977" x2="2539" y2="25977"/>
                            <a14:foregroundMark x1="23047" y1="5859" x2="23047" y2="5859"/>
                            <a14:foregroundMark x1="24023" y1="17773" x2="24023" y2="17773"/>
                            <a14:foregroundMark x1="19922" y1="50391" x2="19922" y2="50391"/>
                            <a14:foregroundMark x1="33203" y1="61328" x2="33203" y2="61328"/>
                            <a14:foregroundMark x1="53320" y1="64844" x2="53320" y2="64844"/>
                            <a14:foregroundMark x1="50195" y1="95117" x2="50195" y2="95117"/>
                            <a14:foregroundMark x1="96680" y1="35547" x2="96680" y2="35547"/>
                            <a14:foregroundMark x1="98828" y1="26367" x2="98828" y2="26367"/>
                            <a14:foregroundMark x1="81836" y1="18750" x2="81836" y2="18750"/>
                            <a14:foregroundMark x1="78320" y1="19336" x2="66602" y2="48438"/>
                            <a14:foregroundMark x1="52148" y1="55078" x2="34375" y2="59180"/>
                            <a14:foregroundMark x1="73633" y1="37109" x2="77734" y2="61719"/>
                            <a14:foregroundMark x1="81836" y1="56055" x2="47656" y2="83203"/>
                            <a14:foregroundMark x1="80469" y1="22852" x2="69141" y2="10547"/>
                            <a14:foregroundMark x1="66016" y1="9570" x2="66016" y2="9570"/>
                            <a14:foregroundMark x1="71094" y1="16602" x2="61914" y2="8594"/>
                            <a14:foregroundMark x1="74805" y1="7031" x2="74805" y2="7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913836" y="4782374"/>
                <a:ext cx="364328" cy="3643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Прямоугольник 30"/>
              <p:cNvSpPr/>
              <p:nvPr/>
            </p:nvSpPr>
            <p:spPr>
              <a:xfrm>
                <a:off x="6375733" y="1908938"/>
                <a:ext cx="2764891" cy="3847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90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rgbClr val="C00000"/>
                    </a:solidFill>
                    <a:latin typeface="PT Astra Serif" panose="020a0603040505020204" pitchFamily="18" charset="-52"/>
                    <a:ea typeface="PT Astra Serif" panose="020a0603040505020204" pitchFamily="18" charset="-52"/>
                    <a:cs typeface="Times New Roman" panose="02020603050405020304" pitchFamily="18" charset="0"/>
                  </a:rPr>
                  <a:t>Что движет взрослыми?</a:t>
                </a:r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6608049" y="2298945"/>
                <a:ext cx="5404685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Ж</a:t>
                </a:r>
                <a:r>
                  <a:rPr lang="ru-RU" smtClean="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елание порадовать подростка, исполнить его мечту</a:t>
                </a:r>
              </a:p>
              <a:p>
                <a:r>
                  <a:rPr lang="ru-RU" smtClean="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Сюрприз </a:t>
                </a:r>
                <a:r>
                  <a:rPr lang="ru-RU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на день </a:t>
                </a:r>
                <a:r>
                  <a:rPr lang="ru-RU" smtClean="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рождения</a:t>
                </a:r>
              </a:p>
              <a:p>
                <a:r>
                  <a:rPr lang="ru-RU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Знак </a:t>
                </a:r>
                <a:r>
                  <a:rPr lang="ru-RU" smtClean="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доверия, признание взросления </a:t>
                </a:r>
                <a:endParaRPr lang="en-US">
                  <a:latin typeface="PT Astra Serif" panose="020a0603040505020204" pitchFamily="18" charset="-52"/>
                  <a:ea typeface="PT Astra Serif" panose="020a0603040505020204" pitchFamily="18" charset="-52"/>
                </a:endParaRP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375733" y="4776169"/>
                <a:ext cx="4373107" cy="3847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90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rgbClr val="C00000"/>
                    </a:solidFill>
                    <a:latin typeface="PT Astra Serif" panose="020a0603040505020204" pitchFamily="18" charset="-52"/>
                    <a:ea typeface="PT Astra Serif" panose="020a0603040505020204" pitchFamily="18" charset="-52"/>
                    <a:cs typeface="Times New Roman" panose="02020603050405020304" pitchFamily="18" charset="0"/>
                  </a:rPr>
                  <a:t>Что родители чувствуют в случае ДТП?</a:t>
                </a:r>
              </a:p>
            </p:txBody>
          </p:sp>
          <p:sp>
            <p:nvSpPr>
              <p:cNvPr id="34" name="Прямоугольник 33"/>
              <p:cNvSpPr/>
              <p:nvPr/>
            </p:nvSpPr>
            <p:spPr>
              <a:xfrm>
                <a:off x="6586697" y="5179317"/>
                <a:ext cx="5201668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mtClean="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Шок и страх при получении сообщения</a:t>
                </a:r>
              </a:p>
              <a:p>
                <a:r>
                  <a:rPr lang="ru-RU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Чувство вины: «Это я купил… я разрешил</a:t>
                </a:r>
                <a:r>
                  <a:rPr lang="ru-RU" smtClean="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…»</a:t>
                </a:r>
              </a:p>
              <a:p>
                <a:r>
                  <a:rPr lang="ru-RU" smtClean="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Осознание причастности </a:t>
                </a:r>
                <a:r>
                  <a:rPr lang="ru-RU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к </a:t>
                </a:r>
                <a:r>
                  <a:rPr lang="ru-RU" smtClean="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случившемуся</a:t>
                </a:r>
                <a:endParaRPr lang="ru-RU">
                  <a:latin typeface="PT Astra Serif" panose="020a0603040505020204" pitchFamily="18" charset="-52"/>
                  <a:ea typeface="PT Astra Serif" panose="020a0603040505020204" pitchFamily="18" charset="-52"/>
                </a:endParaRPr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6608049" y="3745102"/>
                <a:ext cx="4621989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mtClean="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Реальные риски приобретения мототехники</a:t>
                </a:r>
                <a:br>
                  <a:rPr lang="ru-RU">
                    <a:latin typeface="PT Astra Serif" panose="020a0603040505020204" pitchFamily="18" charset="-52"/>
                    <a:ea typeface="PT Astra Serif" panose="020a0603040505020204" pitchFamily="18" charset="-52"/>
                  </a:rPr>
                </a:br>
                <a:r>
                  <a:rPr lang="ru-RU" smtClean="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Необходимость контроля ее использования</a:t>
                </a:r>
                <a:br>
                  <a:rPr lang="ru-RU">
                    <a:latin typeface="PT Astra Serif" panose="020a0603040505020204" pitchFamily="18" charset="-52"/>
                    <a:ea typeface="PT Astra Serif" panose="020a0603040505020204" pitchFamily="18" charset="-52"/>
                  </a:rPr>
                </a:br>
                <a:r>
                  <a:rPr lang="ru-RU" smtClean="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Возможные негативные последствия</a:t>
                </a:r>
                <a:endParaRPr lang="ru-RU">
                  <a:latin typeface="PT Astra Serif" panose="020a0603040505020204" pitchFamily="18" charset="-52"/>
                  <a:ea typeface="PT Astra Serif" panose="020a0603040505020204" pitchFamily="18" charset="-52"/>
                </a:endParaRPr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>
                <a:off x="6413143" y="3338438"/>
                <a:ext cx="3901517" cy="3847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90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rgbClr val="C00000"/>
                    </a:solidFill>
                    <a:latin typeface="PT Astra Serif" panose="020a0603040505020204" pitchFamily="18" charset="-52"/>
                    <a:ea typeface="PT Astra Serif" panose="020a0603040505020204" pitchFamily="18" charset="-52"/>
                    <a:cs typeface="Times New Roman" panose="02020603050405020304" pitchFamily="18" charset="0"/>
                  </a:rPr>
                  <a:t>Что взрослые могут не осознавать? </a:t>
                </a:r>
              </a:p>
            </p:txBody>
          </p:sp>
          <p:pic>
            <p:nvPicPr>
              <p:cNvPr id="37" name="Picture 8" descr="Picture background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60978" y1="11739" x2="60978" y2="11739"/>
                            <a14:foregroundMark x1="60543" y1="24674" x2="60543" y2="24674"/>
                            <a14:foregroundMark x1="63696" y1="48913" x2="63696" y2="489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77" t="9777" r="12061" b="8486"/>
              <a:stretch>
                <a:fillRect/>
              </a:stretch>
            </p:blipFill>
            <p:spPr bwMode="auto">
              <a:xfrm>
                <a:off x="5931987" y="3280215"/>
                <a:ext cx="450170" cy="4670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976946718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8" name="Группа 17"/>
          <p:cNvGrpSpPr/>
          <p:nvPr/>
        </p:nvGrpSpPr>
        <p:grpSpPr>
          <a:xfrm>
            <a:off x="-174033" y="0"/>
            <a:ext cx="12391041" cy="6872068"/>
            <a:chOff x="-174033" y="0"/>
            <a:chExt cx="12391041" cy="6872068"/>
          </a:xfrm>
        </p:grpSpPr>
        <p:pic>
          <p:nvPicPr>
            <p:cNvPr id="26" name="Объект 4" descr="Следы автомобильных огней ночью">
              <a:extLst>
                <a:ext uri="{FF2B5EF4-FFF2-40B4-BE49-F238E27FC236}">
                  <a16:creationId xmlns="" xmlns:a16="http://schemas.microsoft.com/office/drawing/2014/main" id="{78288EA3-78D5-4FFC-822F-E49524E61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217008" cy="6872068"/>
            </a:xfrm>
            <a:prstGeom prst="rect">
              <a:avLst/>
            </a:prstGeom>
          </p:spPr>
        </p:pic>
        <p:sp>
          <p:nvSpPr>
            <p:cNvPr id="30" name="Нижний колонтитул 5">
              <a:extLst>
                <a:ext uri="{FF2B5EF4-FFF2-40B4-BE49-F238E27FC236}">
                  <a16:creationId xmlns="" xmlns:a16="http://schemas.microsoft.com/office/drawing/2014/main" id="{8C039474-5A2C-4D3D-9B3C-E8F0F4DA7FBD}"/>
                </a:ext>
              </a:extLst>
            </p:cNvPr>
            <p:cNvSpPr txBox="1"/>
            <p:nvPr/>
          </p:nvSpPr>
          <p:spPr>
            <a:xfrm>
              <a:off x="998087" y="6391934"/>
              <a:ext cx="2946801" cy="396675"/>
            </a:xfrm>
            <a:prstGeom prst="rect">
              <a:avLst/>
            </a:prstGeom>
          </p:spPr>
          <p:txBody>
            <a:bodyPr vert="horz" lIns="74295" tIns="37148" rIns="74295" bIns="37148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75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300">
                  <a:solidFill>
                    <a:srgbClr val="93A2B7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anose="02020603050405020304" pitchFamily="18" charset="0"/>
                </a:rPr>
                <a:t>Научный центр БДД МВД России</a:t>
              </a:r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-174033" y="700786"/>
              <a:ext cx="12387138" cy="996672"/>
              <a:chOff x="-97569" y="164238"/>
              <a:chExt cx="12387138" cy="996672"/>
            </a:xfrm>
          </p:grpSpPr>
          <p:pic>
            <p:nvPicPr>
              <p:cNvPr id="27" name="Picture 10" descr="Picture background">
                <a:extLst>
                  <a:ext uri="{FF2B5EF4-FFF2-40B4-BE49-F238E27FC236}">
                    <a16:creationId xmlns="" xmlns:a16="http://schemas.microsoft.com/office/drawing/2014/main" id="{245E28DF-E276-45DC-A3F1-7CBB087B20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313" r="95375">
                            <a14:foregroundMark x1="89938" y1="78824" x2="89938" y2="78824"/>
                            <a14:foregroundMark x1="92375" y1="79353" x2="92375" y2="79353"/>
                            <a14:foregroundMark x1="95375" y1="81824" x2="95375" y2="81824"/>
                            <a14:foregroundMark x1="94688" y1="81176" x2="94688" y2="81176"/>
                            <a14:foregroundMark x1="18938" y1="80118" x2="18938" y2="80118"/>
                            <a14:foregroundMark x1="15500" y1="80765" x2="15500" y2="80765"/>
                            <a14:foregroundMark x1="12937" y1="82118" x2="12937" y2="82118"/>
                            <a14:foregroundMark x1="12625" y1="81000" x2="12625" y2="81000"/>
                            <a14:foregroundMark x1="11313" y1="81176" x2="11313" y2="81176"/>
                            <a14:foregroundMark x1="12500" y1="84412" x2="12500" y2="84412"/>
                            <a14:foregroundMark x1="10688" y1="83235" x2="10688" y2="83235"/>
                            <a14:foregroundMark x1="10875" y1="82471" x2="10875" y2="82471"/>
                            <a14:foregroundMark x1="9500" y1="81118" x2="9500" y2="81118"/>
                            <a14:foregroundMark x1="9625" y1="81176" x2="9625" y2="81176"/>
                            <a14:foregroundMark x1="8188" y1="82353" x2="8188" y2="82353"/>
                            <a14:foregroundMark x1="7938" y1="82412" x2="7938" y2="82412"/>
                            <a14:foregroundMark x1="9625" y1="81294" x2="9625" y2="81294"/>
                            <a14:foregroundMark x1="10313" y1="84529" x2="10313" y2="84529"/>
                            <a14:foregroundMark x1="9813" y1="84118" x2="9813" y2="84118"/>
                            <a14:foregroundMark x1="8563" y1="81235" x2="8563" y2="81235"/>
                            <a14:foregroundMark x1="9625" y1="81118" x2="9625" y2="81118"/>
                            <a14:foregroundMark x1="7375" y1="82353" x2="7375" y2="82353"/>
                            <a14:foregroundMark x1="8250" y1="82529" x2="8250" y2="82529"/>
                            <a14:foregroundMark x1="9625" y1="82353" x2="9625" y2="82353"/>
                            <a14:foregroundMark x1="8250" y1="84118" x2="8250" y2="84118"/>
                            <a14:foregroundMark x1="7000" y1="84176" x2="7000" y2="84176"/>
                            <a14:foregroundMark x1="4313" y1="84235" x2="4313" y2="8423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948" b="13740"/>
              <a:stretch>
                <a:fillRect/>
              </a:stretch>
            </p:blipFill>
            <p:spPr bwMode="auto">
              <a:xfrm flipV="1">
                <a:off x="-97569" y="958975"/>
                <a:ext cx="12387138" cy="201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4" descr="Picture background">
                <a:extLst>
                  <a:ext uri="{FF2B5EF4-FFF2-40B4-BE49-F238E27FC236}">
                    <a16:creationId xmlns="" xmlns:a16="http://schemas.microsoft.com/office/drawing/2014/main" id="{8A3B7F92-281A-40E2-8A5F-C931604487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389304">
                <a:off x="10481028" y="164238"/>
                <a:ext cx="1060417" cy="95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9E94EF32-CE6F-422A-B8C2-31CCEBC110B7}"/>
                  </a:ext>
                </a:extLst>
              </p:cNvPr>
              <p:cNvSpPr txBox="1"/>
              <p:nvPr/>
            </p:nvSpPr>
            <p:spPr>
              <a:xfrm>
                <a:off x="144915" y="381471"/>
                <a:ext cx="115584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b="1" smtClean="0">
                    <a:solidFill>
                      <a:srgbClr val="C00000"/>
                    </a:solidFill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Опасные иллюзии</a:t>
                </a:r>
                <a:endParaRPr lang="ru-RU" sz="2800" b="1">
                  <a:solidFill>
                    <a:srgbClr val="C00000"/>
                  </a:solidFill>
                  <a:latin typeface="Segoe Print" panose="02000600000000000000" pitchFamily="2" charset="0"/>
                  <a:ea typeface="PT Astra Serif" panose="020a0603040505020204" pitchFamily="18" charset="-52"/>
                </a:endParaRPr>
              </a:p>
            </p:txBody>
          </p:sp>
        </p:grpSp>
        <p:grpSp>
          <p:nvGrpSpPr>
            <p:cNvPr id="33" name="Группа 32"/>
            <p:cNvGrpSpPr/>
            <p:nvPr/>
          </p:nvGrpSpPr>
          <p:grpSpPr>
            <a:xfrm>
              <a:off x="519963" y="1703983"/>
              <a:ext cx="5229303" cy="4635956"/>
              <a:chOff x="519963" y="1303933"/>
              <a:chExt cx="5229303" cy="4635956"/>
            </a:xfrm>
          </p:grpSpPr>
          <p:pic>
            <p:nvPicPr>
              <p:cNvPr id="34" name="Рисунок 33" descr="C:\Users\zver\Downloads\dbbe3486-6d92-491f-9ae3-b1a3bdc2257d_6dc98a5f-4efa-4ae6-acb4-9168924411b5.png"/>
              <p:cNvPicPr/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19963" y="3507975"/>
                <a:ext cx="2600732" cy="243191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5" name="Picture 4" descr="https://giga.chat/gigachat/files/public/generated/07d152bd-6941-495c-b5ca-393a306a4f7b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artisticPastelsSmoot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98157" y="1303933"/>
                <a:ext cx="2647573" cy="264757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https://giga.chat/gigachat/files/public/generated/fb08dc3b-ebde-48df-b43b-5c9730fcd68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artisticPastelsSmoot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084694" y="2648654"/>
                <a:ext cx="2664572" cy="266457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" name="Группа 36"/>
            <p:cNvGrpSpPr/>
            <p:nvPr/>
          </p:nvGrpSpPr>
          <p:grpSpPr>
            <a:xfrm>
              <a:off x="5923299" y="1960458"/>
              <a:ext cx="6068675" cy="4148540"/>
              <a:chOff x="5924159" y="2186422"/>
              <a:chExt cx="6331325" cy="4148540"/>
            </a:xfrm>
          </p:grpSpPr>
          <p:sp>
            <p:nvSpPr>
              <p:cNvPr id="38" name="Прямоугольник 37"/>
              <p:cNvSpPr/>
              <p:nvPr/>
            </p:nvSpPr>
            <p:spPr>
              <a:xfrm>
                <a:off x="5924159" y="2186422"/>
                <a:ext cx="5026235" cy="3847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90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rgbClr val="C00000"/>
                    </a:solidFill>
                    <a:latin typeface="PT Astra Serif" panose="020a0603040505020204" pitchFamily="18" charset="-52"/>
                    <a:ea typeface="PT Astra Serif" panose="020a0603040505020204" pitchFamily="18" charset="-52"/>
                    <a:cs typeface="Times New Roman" panose="02020603050405020304" pitchFamily="18" charset="0"/>
                  </a:rPr>
                  <a:t>Миф 1 - «Со мной ничего не случится</a:t>
                </a:r>
                <a:r>
                  <a:rPr lang="ru-RU" sz="1900" smtClean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rgbClr val="C00000"/>
                    </a:solidFill>
                    <a:latin typeface="PT Astra Serif" panose="020a0603040505020204" pitchFamily="18" charset="-52"/>
                    <a:ea typeface="PT Astra Serif" panose="020a0603040505020204" pitchFamily="18" charset="-52"/>
                    <a:cs typeface="Times New Roman" panose="02020603050405020304" pitchFamily="18" charset="0"/>
                  </a:rPr>
                  <a:t>!» </a:t>
                </a:r>
                <a:endParaRPr lang="ru-RU" sz="190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rgbClr val="C00000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5952778" y="3435094"/>
                <a:ext cx="6302706" cy="3847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900" smtClean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rgbClr val="C00000"/>
                    </a:solidFill>
                    <a:latin typeface="PT Astra Serif" panose="020a0603040505020204" pitchFamily="18" charset="-52"/>
                    <a:ea typeface="PT Astra Serif" panose="020a0603040505020204" pitchFamily="18" charset="-52"/>
                    <a:cs typeface="Times New Roman" panose="02020603050405020304" pitchFamily="18" charset="0"/>
                  </a:rPr>
                  <a:t>Миф 2 - «Я </a:t>
                </a:r>
                <a:r>
                  <a:rPr lang="ru-RU" sz="190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rgbClr val="C00000"/>
                    </a:solidFill>
                    <a:latin typeface="PT Astra Serif" panose="020a0603040505020204" pitchFamily="18" charset="-52"/>
                    <a:ea typeface="PT Astra Serif" panose="020a0603040505020204" pitchFamily="18" charset="-52"/>
                    <a:cs typeface="Times New Roman" panose="02020603050405020304" pitchFamily="18" charset="0"/>
                  </a:rPr>
                  <a:t>же еще ребенок, мне за это ничего не будет</a:t>
                </a:r>
                <a:r>
                  <a:rPr lang="ru-RU" sz="1900" smtClean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rgbClr val="C00000"/>
                    </a:solidFill>
                    <a:latin typeface="PT Astra Serif" panose="020a0603040505020204" pitchFamily="18" charset="-52"/>
                    <a:ea typeface="PT Astra Serif" panose="020a0603040505020204" pitchFamily="18" charset="-52"/>
                    <a:cs typeface="Times New Roman" panose="02020603050405020304" pitchFamily="18" charset="0"/>
                  </a:rPr>
                  <a:t>!»</a:t>
                </a:r>
                <a:endParaRPr lang="ru-RU" sz="190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rgbClr val="C00000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>
                <a:off x="5952779" y="4979587"/>
                <a:ext cx="6302705" cy="3847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900" smtClean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rgbClr val="C00000"/>
                    </a:solidFill>
                    <a:latin typeface="PT Astra Serif" panose="020a0603040505020204" pitchFamily="18" charset="-52"/>
                    <a:ea typeface="PT Astra Serif" panose="020a0603040505020204" pitchFamily="18" charset="-52"/>
                    <a:cs typeface="Times New Roman" panose="02020603050405020304" pitchFamily="18" charset="0"/>
                  </a:rPr>
                  <a:t>Миф 3 - «Права </a:t>
                </a:r>
                <a:r>
                  <a:rPr lang="ru-RU" sz="190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solidFill>
                      <a:srgbClr val="C00000"/>
                    </a:solidFill>
                    <a:latin typeface="PT Astra Serif" panose="020a0603040505020204" pitchFamily="18" charset="-52"/>
                    <a:ea typeface="PT Astra Serif" panose="020a0603040505020204" pitchFamily="18" charset="-52"/>
                    <a:cs typeface="Times New Roman" panose="02020603050405020304" pitchFamily="18" charset="0"/>
                  </a:rPr>
                  <a:t>не нужны, если не выезжать на дорогу»</a:t>
                </a: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6130989" y="2610099"/>
                <a:ext cx="572376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Реальность: у подростков часто нет опыта для быстрой оценки дорожной </a:t>
                </a:r>
                <a:r>
                  <a:rPr lang="ru-RU" smtClean="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ситуации</a:t>
                </a:r>
                <a:endParaRPr lang="ru-RU">
                  <a:latin typeface="PT Astra Serif" panose="020a0603040505020204" pitchFamily="18" charset="-52"/>
                  <a:ea typeface="PT Astra Serif" panose="020a0603040505020204" pitchFamily="18" charset="-52"/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6130989" y="3859987"/>
                <a:ext cx="5763741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Реальность: ответственность за нарушения ПДД наступает с 16 лет, до 16 лет ответственность несут родители/законные представители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6207649" y="5411632"/>
                <a:ext cx="5761991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Реальность: отсутствие соответствующей подготовки и водительского удостоверения </a:t>
                </a:r>
                <a:r>
                  <a:rPr lang="ru-RU" smtClean="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может </a:t>
                </a:r>
                <a:r>
                  <a:rPr lang="ru-RU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привести к трагическим последствиям</a:t>
                </a:r>
              </a:p>
            </p:txBody>
          </p:sp>
        </p:grpSp>
        <p:pic>
          <p:nvPicPr>
            <p:cNvPr id="31" name="Объект 3">
              <a:extLst>
                <a:ext uri="{FF2B5EF4-FFF2-40B4-BE49-F238E27FC236}">
                  <a16:creationId xmlns="" xmlns:a16="http://schemas.microsoft.com/office/drawing/2014/main" id="{A4A4C983-4CC5-4C59-B42D-2BE162C40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399" b="95276" l="4808" r="973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5" t="9857" r="5619" b="6267"/>
            <a:stretch>
              <a:fillRect/>
            </a:stretch>
          </p:blipFill>
          <p:spPr>
            <a:xfrm>
              <a:off x="380460" y="6087746"/>
              <a:ext cx="772047" cy="661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61166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2" name="Группа 11"/>
          <p:cNvGrpSpPr/>
          <p:nvPr/>
        </p:nvGrpSpPr>
        <p:grpSpPr>
          <a:xfrm>
            <a:off x="-169006" y="0"/>
            <a:ext cx="12387138" cy="6866232"/>
            <a:chOff x="-169006" y="10727"/>
            <a:chExt cx="12387138" cy="6866232"/>
          </a:xfrm>
        </p:grpSpPr>
        <p:pic>
          <p:nvPicPr>
            <p:cNvPr id="49" name="Объект 4" descr="Следы автомобильных огней ночью">
              <a:extLst>
                <a:ext uri="{FF2B5EF4-FFF2-40B4-BE49-F238E27FC236}">
                  <a16:creationId xmlns:a16="http://schemas.microsoft.com/office/drawing/2014/main" xmlns="" id="{78288EA3-78D5-4FFC-822F-E49524E61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634" y="10727"/>
              <a:ext cx="12206633" cy="6866232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-169006" y="770469"/>
              <a:ext cx="12387138" cy="996672"/>
              <a:chOff x="-97569" y="164238"/>
              <a:chExt cx="12387138" cy="996672"/>
            </a:xfrm>
          </p:grpSpPr>
          <p:pic>
            <p:nvPicPr>
              <p:cNvPr id="51" name="Picture 10" descr="Picture background">
                <a:extLst>
                  <a:ext uri="{FF2B5EF4-FFF2-40B4-BE49-F238E27FC236}">
                    <a16:creationId xmlns:a16="http://schemas.microsoft.com/office/drawing/2014/main" xmlns="" id="{245E28DF-E276-45DC-A3F1-7CBB087B20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313" r="95375">
                            <a14:foregroundMark x1="89938" y1="78824" x2="89938" y2="78824"/>
                            <a14:foregroundMark x1="92375" y1="79353" x2="92375" y2="79353"/>
                            <a14:foregroundMark x1="95375" y1="81824" x2="95375" y2="81824"/>
                            <a14:foregroundMark x1="94688" y1="81176" x2="94688" y2="81176"/>
                            <a14:foregroundMark x1="18938" y1="80118" x2="18938" y2="80118"/>
                            <a14:foregroundMark x1="15500" y1="80765" x2="15500" y2="80765"/>
                            <a14:foregroundMark x1="12937" y1="82118" x2="12937" y2="82118"/>
                            <a14:foregroundMark x1="12625" y1="81000" x2="12625" y2="81000"/>
                            <a14:foregroundMark x1="11313" y1="81176" x2="11313" y2="81176"/>
                            <a14:foregroundMark x1="12500" y1="84412" x2="12500" y2="84412"/>
                            <a14:foregroundMark x1="10688" y1="83235" x2="10688" y2="83235"/>
                            <a14:foregroundMark x1="10875" y1="82471" x2="10875" y2="82471"/>
                            <a14:foregroundMark x1="9500" y1="81118" x2="9500" y2="81118"/>
                            <a14:foregroundMark x1="9625" y1="81176" x2="9625" y2="81176"/>
                            <a14:foregroundMark x1="8188" y1="82353" x2="8188" y2="82353"/>
                            <a14:foregroundMark x1="7938" y1="82412" x2="7938" y2="82412"/>
                            <a14:foregroundMark x1="9625" y1="81294" x2="9625" y2="81294"/>
                            <a14:foregroundMark x1="10313" y1="84529" x2="10313" y2="84529"/>
                            <a14:foregroundMark x1="9813" y1="84118" x2="9813" y2="84118"/>
                            <a14:foregroundMark x1="8563" y1="81235" x2="8563" y2="81235"/>
                            <a14:foregroundMark x1="9625" y1="81118" x2="9625" y2="81118"/>
                            <a14:foregroundMark x1="7375" y1="82353" x2="7375" y2="82353"/>
                            <a14:foregroundMark x1="8250" y1="82529" x2="8250" y2="82529"/>
                            <a14:foregroundMark x1="9625" y1="82353" x2="9625" y2="82353"/>
                            <a14:foregroundMark x1="8250" y1="84118" x2="8250" y2="84118"/>
                            <a14:foregroundMark x1="7000" y1="84176" x2="7000" y2="84176"/>
                            <a14:foregroundMark x1="4313" y1="84235" x2="4313" y2="8423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948" b="13740"/>
              <a:stretch>
                <a:fillRect/>
              </a:stretch>
            </p:blipFill>
            <p:spPr bwMode="auto">
              <a:xfrm flipV="1">
                <a:off x="-97569" y="958975"/>
                <a:ext cx="12387138" cy="201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14" descr="Picture background">
                <a:extLst>
                  <a:ext uri="{FF2B5EF4-FFF2-40B4-BE49-F238E27FC236}">
                    <a16:creationId xmlns:a16="http://schemas.microsoft.com/office/drawing/2014/main" xmlns="" id="{8A3B7F92-281A-40E2-8A5F-C931604487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389304">
                <a:off x="10481028" y="164238"/>
                <a:ext cx="1060417" cy="95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BB7089B5-6B05-4297-B599-95DDBEE6DAB4}"/>
                  </a:ext>
                </a:extLst>
              </p:cNvPr>
              <p:cNvSpPr txBox="1"/>
              <p:nvPr/>
            </p:nvSpPr>
            <p:spPr>
              <a:xfrm>
                <a:off x="0" y="271574"/>
                <a:ext cx="115584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b="1">
                    <a:solidFill>
                      <a:srgbClr val="C00000"/>
                    </a:solidFill>
                    <a:latin typeface="Segoe Print" panose="02000600000000000000" pitchFamily="2" charset="0"/>
                    <a:ea typeface="PT Astra Serif" panose="020a0603040505020204" pitchFamily="18" charset="-52"/>
                  </a:rPr>
                  <a:t>Содержание</a:t>
                </a:r>
              </a:p>
            </p:txBody>
          </p:sp>
        </p:grpSp>
        <p:sp>
          <p:nvSpPr>
            <p:cNvPr id="59" name="Номер слайда 23">
              <a:extLst>
                <a:ext uri="{FF2B5EF4-FFF2-40B4-BE49-F238E27FC236}">
                  <a16:creationId xmlns:a16="http://schemas.microsoft.com/office/drawing/2014/main" xmlns="" id="{CE5901AB-4628-4D71-8DA4-BEE69141D84D}"/>
                </a:ext>
              </a:extLst>
            </p:cNvPr>
            <p:cNvSpPr txBox="1"/>
            <p:nvPr/>
          </p:nvSpPr>
          <p:spPr>
            <a:xfrm>
              <a:off x="5924160" y="6330020"/>
              <a:ext cx="343680" cy="296664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200">
                <a:solidFill>
                  <a:schemeClr val="tx2">
                    <a:lumMod val="60000"/>
                    <a:lumOff val="4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endParaRPr>
            </a:p>
          </p:txBody>
        </p:sp>
        <p:sp>
          <p:nvSpPr>
            <p:cNvPr id="60" name="Нижний колонтитул 5">
              <a:extLst>
                <a:ext uri="{FF2B5EF4-FFF2-40B4-BE49-F238E27FC236}">
                  <a16:creationId xmlns:a16="http://schemas.microsoft.com/office/drawing/2014/main" xmlns="" id="{8C039474-5A2C-4D3D-9B3C-E8F0F4DA7FBD}"/>
                </a:ext>
              </a:extLst>
            </p:cNvPr>
            <p:cNvSpPr txBox="1"/>
            <p:nvPr/>
          </p:nvSpPr>
          <p:spPr>
            <a:xfrm>
              <a:off x="966806" y="6381750"/>
              <a:ext cx="2946801" cy="396675"/>
            </a:xfrm>
            <a:prstGeom prst="rect">
              <a:avLst/>
            </a:prstGeom>
          </p:spPr>
          <p:txBody>
            <a:bodyPr vert="horz" lIns="74295" tIns="37148" rIns="74295" bIns="37148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75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300">
                  <a:solidFill>
                    <a:srgbClr val="93A2B7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anose="02020603050405020304" pitchFamily="18" charset="0"/>
                </a:rPr>
                <a:t>Научный центр БДД МВД России</a:t>
              </a:r>
            </a:p>
          </p:txBody>
        </p:sp>
        <p:pic>
          <p:nvPicPr>
            <p:cNvPr id="67" name="Объект 3">
              <a:extLst>
                <a:ext uri="{FF2B5EF4-FFF2-40B4-BE49-F238E27FC236}">
                  <a16:creationId xmlns:a16="http://schemas.microsoft.com/office/drawing/2014/main" xmlns="" id="{A4A4C983-4CC5-4C59-B42D-2BE162C40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99" b="95276" l="4808" r="973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5" t="9857" r="5619" b="6267"/>
            <a:stretch>
              <a:fillRect/>
            </a:stretch>
          </p:blipFill>
          <p:spPr>
            <a:xfrm>
              <a:off x="380460" y="6116321"/>
              <a:ext cx="772047" cy="661755"/>
            </a:xfrm>
            <a:prstGeom prst="rect">
              <a:avLst/>
            </a:prstGeom>
          </p:spPr>
        </p:pic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xmlns="" id="{11278FD4-2A6A-41F9-8267-28A4EB26272F}"/>
                </a:ext>
              </a:extLst>
            </p:cNvPr>
            <p:cNvGrpSpPr/>
            <p:nvPr/>
          </p:nvGrpSpPr>
          <p:grpSpPr>
            <a:xfrm>
              <a:off x="533165" y="1818007"/>
              <a:ext cx="3239040" cy="1368607"/>
              <a:chOff x="729887" y="1341324"/>
              <a:chExt cx="3239040" cy="1368607"/>
            </a:xfrm>
          </p:grpSpPr>
          <p:sp>
            <p:nvSpPr>
              <p:cNvPr id="76" name="Прямоугольник: скругленные углы 24">
                <a:extLst>
                  <a:ext uri="{FF2B5EF4-FFF2-40B4-BE49-F238E27FC236}">
                    <a16:creationId xmlns:a16="http://schemas.microsoft.com/office/drawing/2014/main" xmlns="" id="{EEB16574-285D-4A91-8982-71D248F9BD1F}"/>
                  </a:ext>
                </a:extLst>
              </p:cNvPr>
              <p:cNvSpPr/>
              <p:nvPr/>
            </p:nvSpPr>
            <p:spPr>
              <a:xfrm>
                <a:off x="729887" y="1341324"/>
                <a:ext cx="3239040" cy="1368607"/>
              </a:xfrm>
              <a:prstGeom prst="roundRect">
                <a:avLst/>
              </a:prstGeom>
              <a:noFill/>
              <a:ln w="19050">
                <a:solidFill>
                  <a:srgbClr val="A26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xmlns="" id="{C5732A3D-465E-4D37-B5D9-ABC4217409AB}"/>
                  </a:ext>
                </a:extLst>
              </p:cNvPr>
              <p:cNvSpPr txBox="1"/>
              <p:nvPr/>
            </p:nvSpPr>
            <p:spPr>
              <a:xfrm>
                <a:off x="894728" y="1633382"/>
                <a:ext cx="2786471" cy="848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ru-RU" sz="1900" b="1" smtClean="0"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История </a:t>
                </a:r>
              </a:p>
              <a:p>
                <a:pPr>
                  <a:lnSpc>
                    <a:spcPct val="85000"/>
                  </a:lnSpc>
                </a:pPr>
                <a:r>
                  <a:rPr lang="ru-RU" sz="1900" b="1" smtClean="0"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покорения </a:t>
                </a:r>
              </a:p>
              <a:p>
                <a:pPr>
                  <a:lnSpc>
                    <a:spcPct val="85000"/>
                  </a:lnSpc>
                </a:pPr>
                <a:r>
                  <a:rPr lang="ru-RU" sz="1900" b="1" smtClean="0"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дорог </a:t>
                </a:r>
                <a:endParaRPr lang="ru-RU" sz="1900" b="1"/>
              </a:p>
            </p:txBody>
          </p:sp>
          <p:pic>
            <p:nvPicPr>
              <p:cNvPr id="78" name="Рисунок 77">
                <a:extLst>
                  <a:ext uri="{FF2B5EF4-FFF2-40B4-BE49-F238E27FC236}">
                    <a16:creationId xmlns:a16="http://schemas.microsoft.com/office/drawing/2014/main" xmlns="" id="{AEF3929F-B205-44F0-9DA0-6C13500197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0938" y="1438256"/>
                <a:ext cx="1562669" cy="1107227"/>
              </a:xfrm>
              <a:prstGeom prst="rect">
                <a:avLst/>
              </a:prstGeom>
            </p:spPr>
          </p:pic>
        </p:grpSp>
        <p:grpSp>
          <p:nvGrpSpPr>
            <p:cNvPr id="79" name="Группа 78">
              <a:extLst>
                <a:ext uri="{FF2B5EF4-FFF2-40B4-BE49-F238E27FC236}">
                  <a16:creationId xmlns:a16="http://schemas.microsoft.com/office/drawing/2014/main" xmlns="" id="{0BE5F7C6-3745-4FDE-AE37-90FDA9E558A1}"/>
                </a:ext>
              </a:extLst>
            </p:cNvPr>
            <p:cNvGrpSpPr/>
            <p:nvPr/>
          </p:nvGrpSpPr>
          <p:grpSpPr>
            <a:xfrm>
              <a:off x="533165" y="3400853"/>
              <a:ext cx="3239040" cy="1368607"/>
              <a:chOff x="729887" y="2941010"/>
              <a:chExt cx="3239040" cy="1368607"/>
            </a:xfrm>
          </p:grpSpPr>
          <p:sp>
            <p:nvSpPr>
              <p:cNvPr id="80" name="Прямоугольник: скругленные углы 25">
                <a:extLst>
                  <a:ext uri="{FF2B5EF4-FFF2-40B4-BE49-F238E27FC236}">
                    <a16:creationId xmlns:a16="http://schemas.microsoft.com/office/drawing/2014/main" xmlns="" id="{6C0165D7-70DB-4818-8193-3BF79173CFD9}"/>
                  </a:ext>
                </a:extLst>
              </p:cNvPr>
              <p:cNvSpPr/>
              <p:nvPr/>
            </p:nvSpPr>
            <p:spPr>
              <a:xfrm>
                <a:off x="729887" y="2941010"/>
                <a:ext cx="3239040" cy="1368607"/>
              </a:xfrm>
              <a:prstGeom prst="roundRect">
                <a:avLst/>
              </a:prstGeom>
              <a:noFill/>
              <a:ln w="19050">
                <a:solidFill>
                  <a:srgbClr val="A26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xmlns="" id="{F8E56BCF-6A7F-458B-A3AA-9EBFD34582F3}"/>
                  </a:ext>
                </a:extLst>
              </p:cNvPr>
              <p:cNvSpPr txBox="1"/>
              <p:nvPr/>
            </p:nvSpPr>
            <p:spPr>
              <a:xfrm>
                <a:off x="876079" y="3209621"/>
                <a:ext cx="2706748" cy="8379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ru-RU" sz="1900" b="1"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Когда </a:t>
                </a:r>
                <a:endParaRPr lang="ru-RU" sz="1900" b="1" smtClean="0">
                  <a:latin typeface="Segoe Print" panose="02000600000000000000" pitchFamily="2" charset="0"/>
                  <a:ea typeface="PT Astra Serif" panose="020a0603040505020204" pitchFamily="18" charset="-52"/>
                </a:endParaRPr>
              </a:p>
              <a:p>
                <a:pPr>
                  <a:lnSpc>
                    <a:spcPct val="85000"/>
                  </a:lnSpc>
                </a:pPr>
                <a:r>
                  <a:rPr lang="ru-RU" sz="1900" b="1" smtClean="0"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адреналин </a:t>
                </a:r>
                <a:endParaRPr lang="ru-RU" sz="1900" b="1">
                  <a:latin typeface="Segoe Print" panose="02000600000000000000" pitchFamily="2" charset="0"/>
                  <a:ea typeface="PT Astra Serif" panose="020a0603040505020204" pitchFamily="18" charset="-52"/>
                </a:endParaRPr>
              </a:p>
              <a:p>
                <a:pPr>
                  <a:lnSpc>
                    <a:spcPct val="85000"/>
                  </a:lnSpc>
                </a:pPr>
                <a:r>
                  <a:rPr lang="ru-RU" sz="1900" b="1"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дороже жизни</a:t>
                </a:r>
              </a:p>
            </p:txBody>
          </p:sp>
        </p:grpSp>
        <p:grpSp>
          <p:nvGrpSpPr>
            <p:cNvPr id="4" name="Группа 3"/>
            <p:cNvGrpSpPr/>
            <p:nvPr/>
          </p:nvGrpSpPr>
          <p:grpSpPr>
            <a:xfrm>
              <a:off x="528148" y="4999070"/>
              <a:ext cx="3239040" cy="1368607"/>
              <a:chOff x="729887" y="4517602"/>
              <a:chExt cx="3239040" cy="1368607"/>
            </a:xfrm>
          </p:grpSpPr>
          <p:sp>
            <p:nvSpPr>
              <p:cNvPr id="71" name="Прямоугольник: скругленные углы 26">
                <a:extLst>
                  <a:ext uri="{FF2B5EF4-FFF2-40B4-BE49-F238E27FC236}">
                    <a16:creationId xmlns:a16="http://schemas.microsoft.com/office/drawing/2014/main" xmlns="" id="{75F0D8E6-4BA6-479F-92BA-803A236A407A}"/>
                  </a:ext>
                </a:extLst>
              </p:cNvPr>
              <p:cNvSpPr/>
              <p:nvPr/>
            </p:nvSpPr>
            <p:spPr>
              <a:xfrm>
                <a:off x="729887" y="4517602"/>
                <a:ext cx="3239040" cy="1368607"/>
              </a:xfrm>
              <a:prstGeom prst="roundRect">
                <a:avLst/>
              </a:prstGeom>
              <a:noFill/>
              <a:ln w="19050">
                <a:solidFill>
                  <a:srgbClr val="A26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2" name="Picture 2" descr="Picture background">
                <a:extLst>
                  <a:ext uri="{FF2B5EF4-FFF2-40B4-BE49-F238E27FC236}">
                    <a16:creationId xmlns:a16="http://schemas.microsoft.com/office/drawing/2014/main" xmlns="" id="{6C5D1118-3F27-4A77-AE3D-AC2EEA36E9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645" b="90494" l="600" r="96700">
                            <a14:foregroundMark x1="47000" y1="31444" x2="47000" y2="31444"/>
                            <a14:foregroundMark x1="53200" y1="8958" x2="53200" y2="8958"/>
                            <a14:foregroundMark x1="41300" y1="36380" x2="41300" y2="36380"/>
                            <a14:foregroundMark x1="8500" y1="77514" x2="8500" y2="77514"/>
                            <a14:foregroundMark x1="4100" y1="90676" x2="4100" y2="90676"/>
                            <a14:foregroundMark x1="600" y1="90676" x2="600" y2="90676"/>
                            <a14:foregroundMark x1="63000" y1="76417" x2="63000" y2="76417"/>
                            <a14:foregroundMark x1="62600" y1="76234" x2="62600" y2="76234"/>
                            <a14:foregroundMark x1="62600" y1="76234" x2="62600" y2="76234"/>
                            <a14:foregroundMark x1="70200" y1="63985" x2="70200" y2="63985"/>
                            <a14:foregroundMark x1="66700" y1="69653" x2="66700" y2="69653"/>
                            <a14:foregroundMark x1="66700" y1="69653" x2="66700" y2="69653"/>
                            <a14:foregroundMark x1="66300" y1="84826" x2="66300" y2="84826"/>
                            <a14:foregroundMark x1="66300" y1="84826" x2="66300" y2="84826"/>
                            <a14:foregroundMark x1="66500" y1="88848" x2="66500" y2="88848"/>
                            <a14:foregroundMark x1="66500" y1="88848" x2="66500" y2="88848"/>
                            <a14:foregroundMark x1="67800" y1="85558" x2="67800" y2="85558"/>
                            <a14:foregroundMark x1="67800" y1="85558" x2="67800" y2="85558"/>
                            <a14:foregroundMark x1="65500" y1="90494" x2="65500" y2="90494"/>
                            <a14:foregroundMark x1="65500" y1="90494" x2="65500" y2="90494"/>
                            <a14:foregroundMark x1="92700" y1="81536" x2="92700" y2="81536"/>
                            <a14:foregroundMark x1="92700" y1="81536" x2="92700" y2="81536"/>
                            <a14:foregroundMark x1="85700" y1="11517" x2="85700" y2="11517"/>
                            <a14:foregroundMark x1="85700" y1="11517" x2="85700" y2="11517"/>
                            <a14:foregroundMark x1="87600" y1="9141" x2="87600" y2="9141"/>
                            <a14:foregroundMark x1="87600" y1="9141" x2="87600" y2="9141"/>
                            <a14:foregroundMark x1="87600" y1="9141" x2="87600" y2="9141"/>
                            <a14:foregroundMark x1="87600" y1="9141" x2="87600" y2="9141"/>
                            <a14:foregroundMark x1="85800" y1="10055" x2="85800" y2="10055"/>
                            <a14:foregroundMark x1="85800" y1="10055" x2="85800" y2="10055"/>
                            <a14:foregroundMark x1="82000" y1="17733" x2="82000" y2="17733"/>
                            <a14:foregroundMark x1="82000" y1="17733" x2="82000" y2="17733"/>
                            <a14:foregroundMark x1="76200" y1="20475" x2="76200" y2="20475"/>
                            <a14:foregroundMark x1="76200" y1="20475" x2="76200" y2="20475"/>
                            <a14:foregroundMark x1="77000" y1="24863" x2="77000" y2="24863"/>
                            <a14:foregroundMark x1="79700" y1="25777" x2="79700" y2="25777"/>
                            <a14:foregroundMark x1="89000" y1="20658" x2="84900" y2="5850"/>
                            <a14:foregroundMark x1="84900" y1="5850" x2="78700" y2="15539"/>
                            <a14:foregroundMark x1="78700" y1="15539" x2="81200" y2="24680"/>
                            <a14:foregroundMark x1="81200" y1="24680" x2="86300" y2="21938"/>
                            <a14:foregroundMark x1="86300" y1="21938" x2="86600" y2="21572"/>
                            <a14:foregroundMark x1="77000" y1="20110" x2="70200" y2="28702"/>
                            <a14:foregroundMark x1="70200" y1="28702" x2="78800" y2="24132"/>
                            <a14:foregroundMark x1="78800" y1="24132" x2="78800" y2="24132"/>
                            <a14:foregroundMark x1="73800" y1="29250" x2="73800" y2="29250"/>
                            <a14:foregroundMark x1="73800" y1="29250" x2="73800" y2="29250"/>
                            <a14:foregroundMark x1="69900" y1="35649" x2="69900" y2="35649"/>
                            <a14:foregroundMark x1="69900" y1="35649" x2="69900" y2="35649"/>
                            <a14:foregroundMark x1="75600" y1="29250" x2="68500" y2="32358"/>
                            <a14:foregroundMark x1="68500" y1="32358" x2="73000" y2="41682"/>
                            <a14:foregroundMark x1="73000" y1="41682" x2="74200" y2="34186"/>
                            <a14:foregroundMark x1="86300" y1="34369" x2="73900" y2="36197"/>
                            <a14:foregroundMark x1="73900" y1="36197" x2="85900" y2="41316"/>
                            <a14:foregroundMark x1="85900" y1="41316" x2="87300" y2="40951"/>
                            <a14:foregroundMark x1="89000" y1="36563" x2="85200" y2="62157"/>
                            <a14:foregroundMark x1="85200" y1="62157" x2="89100" y2="72212"/>
                            <a14:foregroundMark x1="89100" y1="72212" x2="93900" y2="65814"/>
                            <a14:foregroundMark x1="94100" y1="51920" x2="94100" y2="50823"/>
                            <a14:foregroundMark x1="95500" y1="75320" x2="95500" y2="75320"/>
                            <a14:foregroundMark x1="95500" y1="75320" x2="95500" y2="75320"/>
                            <a14:foregroundMark x1="74100" y1="54662" x2="74100" y2="54662"/>
                            <a14:foregroundMark x1="74100" y1="54662" x2="74100" y2="54662"/>
                            <a14:foregroundMark x1="80300" y1="54113" x2="80300" y2="54113"/>
                            <a14:foregroundMark x1="81400" y1="47898" x2="81400" y2="47898"/>
                            <a14:foregroundMark x1="77200" y1="53199" x2="77200" y2="53199"/>
                            <a14:foregroundMark x1="77200" y1="53199" x2="77200" y2="53199"/>
                            <a14:foregroundMark x1="76300" y1="59049" x2="76300" y2="59049"/>
                            <a14:foregroundMark x1="76300" y1="59049" x2="76300" y2="59049"/>
                            <a14:foregroundMark x1="74100" y1="62523" x2="74100" y2="62523"/>
                            <a14:foregroundMark x1="74100" y1="62340" x2="74100" y2="62340"/>
                            <a14:foregroundMark x1="68600" y1="59049" x2="68600" y2="59049"/>
                            <a14:foregroundMark x1="68600" y1="59049" x2="68600" y2="59049"/>
                            <a14:foregroundMark x1="75400" y1="69104" x2="75400" y2="69104"/>
                            <a14:foregroundMark x1="75400" y1="69104" x2="75400" y2="69104"/>
                            <a14:foregroundMark x1="81000" y1="77879" x2="81000" y2="77879"/>
                            <a14:foregroundMark x1="81000" y1="77879" x2="81000" y2="77879"/>
                            <a14:foregroundMark x1="88600" y1="80987" x2="88600" y2="80987"/>
                            <a14:foregroundMark x1="88800" y1="80804" x2="88800" y2="80804"/>
                            <a14:foregroundMark x1="96700" y1="70932" x2="96700" y2="70932"/>
                            <a14:foregroundMark x1="96700" y1="70932" x2="96700" y2="70932"/>
                            <a14:foregroundMark x1="84900" y1="1645" x2="84900" y2="1645"/>
                            <a14:foregroundMark x1="48200" y1="86472" x2="48200" y2="86472"/>
                            <a14:foregroundMark x1="83400" y1="17916" x2="83400" y2="17916"/>
                            <a14:foregroundMark x1="83400" y1="17916" x2="83400" y2="17916"/>
                            <a14:foregroundMark x1="83200" y1="17916" x2="83200" y2="17916"/>
                            <a14:foregroundMark x1="83100" y1="18282" x2="83100" y2="18282"/>
                            <a14:foregroundMark x1="83100" y1="18282" x2="83100" y2="18282"/>
                            <a14:foregroundMark x1="83400" y1="18099" x2="83400" y2="18099"/>
                            <a14:foregroundMark x1="83400" y1="18099" x2="83400" y2="18099"/>
                            <a14:foregroundMark x1="83400" y1="18099" x2="83400" y2="18099"/>
                            <a14:foregroundMark x1="83400" y1="18099" x2="83400" y2="18099"/>
                            <a14:foregroundMark x1="83400" y1="18099" x2="83400" y2="18099"/>
                            <a14:foregroundMark x1="83400" y1="18099" x2="83400" y2="18099"/>
                            <a14:foregroundMark x1="83400" y1="17733" x2="83400" y2="17733"/>
                            <a14:foregroundMark x1="83400" y1="17733" x2="83400" y2="17733"/>
                            <a14:foregroundMark x1="82600" y1="17733" x2="82600" y2="17733"/>
                            <a14:foregroundMark x1="82600" y1="17733" x2="82600" y2="17733"/>
                            <a14:foregroundMark x1="83200" y1="18282" x2="83200" y2="18282"/>
                            <a14:foregroundMark x1="83200" y1="18282" x2="83200" y2="18282"/>
                            <a14:foregroundMark x1="83200" y1="18282" x2="83200" y2="18282"/>
                            <a14:foregroundMark x1="83200" y1="17916" x2="83200" y2="17916"/>
                            <a14:foregroundMark x1="83200" y1="17916" x2="83200" y2="17916"/>
                            <a14:foregroundMark x1="83200" y1="17916" x2="83200" y2="17916"/>
                            <a14:backgroundMark x1="58900" y1="61426" x2="58900" y2="61426"/>
                            <a14:backgroundMark x1="52100" y1="76965" x2="52100" y2="76965"/>
                            <a14:backgroundMark x1="55100" y1="72212" x2="55100" y2="72212"/>
                            <a14:backgroundMark x1="55500" y1="71481" x2="55500" y2="71481"/>
                            <a14:backgroundMark x1="65600" y1="77697" x2="65600" y2="7769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8"/>
              <a:stretch>
                <a:fillRect/>
              </a:stretch>
            </p:blipFill>
            <p:spPr bwMode="auto">
              <a:xfrm>
                <a:off x="2677212" y="4821687"/>
                <a:ext cx="1161583" cy="6701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xmlns="" id="{F478DD82-396C-4DC3-9DCD-3A38368AFB1B}"/>
                  </a:ext>
                </a:extLst>
              </p:cNvPr>
              <p:cNvSpPr txBox="1"/>
              <p:nvPr/>
            </p:nvSpPr>
            <p:spPr>
              <a:xfrm>
                <a:off x="932973" y="4732320"/>
                <a:ext cx="1604128" cy="848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ru-RU" sz="1900" b="1">
                    <a:latin typeface="Segoe Print" panose="02000600000000000000" pitchFamily="2" charset="0"/>
                    <a:ea typeface="PT Astra Serif" panose="020a0603040505020204" pitchFamily="18" charset="-52"/>
                  </a:rPr>
                  <a:t>Что </a:t>
                </a:r>
                <a:endParaRPr lang="ru-RU" sz="1900" b="1" smtClean="0">
                  <a:latin typeface="Segoe Print" panose="02000600000000000000" pitchFamily="2" charset="0"/>
                  <a:ea typeface="PT Astra Serif" panose="020a0603040505020204" pitchFamily="18" charset="-52"/>
                </a:endParaRPr>
              </a:p>
              <a:p>
                <a:pPr>
                  <a:lnSpc>
                    <a:spcPct val="85000"/>
                  </a:lnSpc>
                </a:pPr>
                <a:r>
                  <a:rPr lang="ru-RU" sz="1900" b="1" smtClean="0"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приводит </a:t>
                </a:r>
              </a:p>
              <a:p>
                <a:pPr>
                  <a:lnSpc>
                    <a:spcPct val="85000"/>
                  </a:lnSpc>
                </a:pPr>
                <a:r>
                  <a:rPr lang="ru-RU" sz="1900" b="1" smtClean="0"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к </a:t>
                </a:r>
                <a:r>
                  <a:rPr lang="ru-RU" sz="1900" b="1"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ДТП</a:t>
                </a:r>
              </a:p>
            </p:txBody>
          </p:sp>
        </p:grpSp>
        <p:sp>
          <p:nvSpPr>
            <p:cNvPr id="84" name="AutoShape 6" descr="Picture background">
              <a:extLst>
                <a:ext uri="{FF2B5EF4-FFF2-40B4-BE49-F238E27FC236}">
                  <a16:creationId xmlns:a16="http://schemas.microsoft.com/office/drawing/2014/main" xmlns="" id="{EA4B120A-FC0A-4803-A467-D883BE0CF14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xmlns="" id="{A3DEF168-8EE9-4EB9-91A8-FB7ABBCB9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173" y="3557098"/>
              <a:ext cx="1134015" cy="959344"/>
            </a:xfrm>
            <a:prstGeom prst="rect">
              <a:avLst/>
            </a:prstGeom>
          </p:spPr>
        </p:pic>
        <p:grpSp>
          <p:nvGrpSpPr>
            <p:cNvPr id="5" name="Группа 4"/>
            <p:cNvGrpSpPr/>
            <p:nvPr/>
          </p:nvGrpSpPr>
          <p:grpSpPr>
            <a:xfrm>
              <a:off x="4461847" y="4999070"/>
              <a:ext cx="3268305" cy="1368608"/>
              <a:chOff x="4572691" y="4530418"/>
              <a:chExt cx="3268305" cy="1368608"/>
            </a:xfrm>
          </p:grpSpPr>
          <p:sp>
            <p:nvSpPr>
              <p:cNvPr id="70" name="Прямоугольник: скругленные углы 23">
                <a:extLst>
                  <a:ext uri="{FF2B5EF4-FFF2-40B4-BE49-F238E27FC236}">
                    <a16:creationId xmlns:a16="http://schemas.microsoft.com/office/drawing/2014/main" xmlns="" id="{9D4B24EB-BAF7-4DC1-87CE-4679288003C8}"/>
                  </a:ext>
                </a:extLst>
              </p:cNvPr>
              <p:cNvSpPr/>
              <p:nvPr/>
            </p:nvSpPr>
            <p:spPr>
              <a:xfrm>
                <a:off x="4572691" y="4530418"/>
                <a:ext cx="3239040" cy="1368608"/>
              </a:xfrm>
              <a:prstGeom prst="roundRect">
                <a:avLst/>
              </a:prstGeom>
              <a:noFill/>
              <a:ln w="19050">
                <a:solidFill>
                  <a:srgbClr val="A26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xmlns="" id="{69F0889C-497C-4DC5-AA08-AFCBC226EC88}"/>
                  </a:ext>
                </a:extLst>
              </p:cNvPr>
              <p:cNvSpPr txBox="1"/>
              <p:nvPr/>
            </p:nvSpPr>
            <p:spPr>
              <a:xfrm>
                <a:off x="4739632" y="4788215"/>
                <a:ext cx="1977691" cy="8379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ru-RU" sz="1900" b="1"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Защита </a:t>
                </a:r>
                <a:endParaRPr lang="ru-RU" sz="1900" b="1" smtClean="0">
                  <a:latin typeface="Segoe Print" panose="02000600000000000000" pitchFamily="2" charset="0"/>
                  <a:ea typeface="PT Astra Serif" panose="020a0603040505020204" pitchFamily="18" charset="-52"/>
                </a:endParaRPr>
              </a:p>
              <a:p>
                <a:pPr>
                  <a:lnSpc>
                    <a:spcPct val="85000"/>
                  </a:lnSpc>
                </a:pPr>
                <a:r>
                  <a:rPr lang="ru-RU" sz="1900" b="1" smtClean="0"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в каждой </a:t>
                </a:r>
              </a:p>
              <a:p>
                <a:pPr>
                  <a:lnSpc>
                    <a:spcPct val="85000"/>
                  </a:lnSpc>
                </a:pPr>
                <a:r>
                  <a:rPr lang="ru-RU" sz="1900" b="1" smtClean="0"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детали</a:t>
                </a:r>
                <a:endParaRPr lang="ru-RU" sz="1900" b="1">
                  <a:latin typeface="Segoe Print" panose="02000600000000000000" pitchFamily="2" charset="0"/>
                  <a:ea typeface="PT Astra Serif" panose="020a0603040505020204" pitchFamily="18" charset="-52"/>
                </a:endParaRPr>
              </a:p>
            </p:txBody>
          </p:sp>
          <p:pic>
            <p:nvPicPr>
              <p:cNvPr id="87" name="Picture 10" descr="Picture background">
                <a:extLst>
                  <a:ext uri="{FF2B5EF4-FFF2-40B4-BE49-F238E27FC236}">
                    <a16:creationId xmlns:a16="http://schemas.microsoft.com/office/drawing/2014/main" xmlns="" id="{FB5AACAB-92C9-41BC-9BD5-D9B503F61D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250" b="90000" l="10000" r="90000">
                            <a14:foregroundMark x1="48313" y1="3167" x2="48313" y2="3167"/>
                            <a14:foregroundMark x1="54688" y1="1250" x2="54688" y2="1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574882" y="4732384"/>
                <a:ext cx="1266114" cy="9495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Группа 9"/>
            <p:cNvGrpSpPr/>
            <p:nvPr/>
          </p:nvGrpSpPr>
          <p:grpSpPr>
            <a:xfrm>
              <a:off x="8421967" y="1824335"/>
              <a:ext cx="3239040" cy="1368607"/>
              <a:chOff x="8421967" y="1343336"/>
              <a:chExt cx="3239040" cy="1368607"/>
            </a:xfrm>
          </p:grpSpPr>
          <p:sp>
            <p:nvSpPr>
              <p:cNvPr id="72" name="Прямоугольник: скругленные углы 27">
                <a:extLst>
                  <a:ext uri="{FF2B5EF4-FFF2-40B4-BE49-F238E27FC236}">
                    <a16:creationId xmlns:a16="http://schemas.microsoft.com/office/drawing/2014/main" xmlns="" id="{9C961DB5-E80E-4C6B-B025-09A38EC7D4AA}"/>
                  </a:ext>
                </a:extLst>
              </p:cNvPr>
              <p:cNvSpPr/>
              <p:nvPr/>
            </p:nvSpPr>
            <p:spPr>
              <a:xfrm>
                <a:off x="8421967" y="1343336"/>
                <a:ext cx="3239040" cy="1368607"/>
              </a:xfrm>
              <a:prstGeom prst="roundRect">
                <a:avLst/>
              </a:prstGeom>
              <a:noFill/>
              <a:ln w="19050">
                <a:solidFill>
                  <a:srgbClr val="A26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xmlns="" id="{458F47FA-86DD-4068-9AAC-08E9BAA8C339}"/>
                  </a:ext>
                </a:extLst>
              </p:cNvPr>
              <p:cNvSpPr txBox="1"/>
              <p:nvPr/>
            </p:nvSpPr>
            <p:spPr>
              <a:xfrm>
                <a:off x="8627883" y="1629429"/>
                <a:ext cx="2577211" cy="8379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ru-RU" sz="1900" b="1"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Мототранспорт:</a:t>
                </a:r>
              </a:p>
              <a:p>
                <a:pPr>
                  <a:lnSpc>
                    <a:spcPct val="85000"/>
                  </a:lnSpc>
                </a:pPr>
                <a:r>
                  <a:rPr lang="ru-RU" sz="1900" b="1"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знай </a:t>
                </a:r>
                <a:endParaRPr lang="ru-RU" sz="1900" b="1" smtClean="0">
                  <a:latin typeface="Segoe Print" panose="02000600000000000000" pitchFamily="2" charset="0"/>
                  <a:ea typeface="PT Astra Serif" panose="020a0603040505020204" pitchFamily="18" charset="-52"/>
                </a:endParaRPr>
              </a:p>
              <a:p>
                <a:pPr>
                  <a:lnSpc>
                    <a:spcPct val="85000"/>
                  </a:lnSpc>
                </a:pPr>
                <a:r>
                  <a:rPr lang="ru-RU" sz="1900" b="1" smtClean="0">
                    <a:latin typeface="Segoe Print" panose="02000600000000000000" pitchFamily="2" charset="0"/>
                    <a:ea typeface="PT Astra Serif" panose="020a0603040505020204" pitchFamily="18" charset="-52"/>
                  </a:rPr>
                  <a:t>разницу</a:t>
                </a:r>
                <a:endParaRPr lang="ru-RU" sz="1900" b="1">
                  <a:latin typeface="Segoe Print" panose="02000600000000000000" pitchFamily="2" charset="0"/>
                  <a:ea typeface="PT Astra Serif" panose="020a0603040505020204" pitchFamily="18" charset="-52"/>
                </a:endParaRPr>
              </a:p>
            </p:txBody>
          </p:sp>
          <p:grpSp>
            <p:nvGrpSpPr>
              <p:cNvPr id="91" name="Группа 90"/>
              <p:cNvGrpSpPr/>
              <p:nvPr/>
            </p:nvGrpSpPr>
            <p:grpSpPr>
              <a:xfrm>
                <a:off x="9887181" y="1770749"/>
                <a:ext cx="1705029" cy="914478"/>
                <a:chOff x="9887181" y="1770749"/>
                <a:chExt cx="1705029" cy="914478"/>
              </a:xfrm>
            </p:grpSpPr>
            <p:pic>
              <p:nvPicPr>
                <p:cNvPr id="92" name="Picture 6" descr="Мотоцикл FAIDET PR300 MAX WP">
                  <a:extLst>
                    <a:ext uri="{FF2B5EF4-FFF2-40B4-BE49-F238E27FC236}">
                      <a16:creationId xmlns:a16="http://schemas.microsoft.com/office/drawing/2014/main" xmlns="" id="{CB39848C-2DCE-438B-819A-6D4279C950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817" t="28218" r="11988" b="20680"/>
                <a:stretch>
                  <a:fillRect/>
                </a:stretch>
              </p:blipFill>
              <p:spPr bwMode="auto">
                <a:xfrm rot="21224180" flipH="1">
                  <a:off x="9887181" y="1925857"/>
                  <a:ext cx="976166" cy="75937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3" name="Рисунок 92">
                  <a:extLst>
                    <a:ext uri="{FF2B5EF4-FFF2-40B4-BE49-F238E27FC236}">
                      <a16:creationId xmlns:a16="http://schemas.microsoft.com/office/drawing/2014/main" xmlns="" id="{88D97DF0-579E-4BDC-B3B4-2686A47BEF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17979" y="1770749"/>
                  <a:ext cx="774231" cy="75936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" name="Группа 6"/>
            <p:cNvGrpSpPr/>
            <p:nvPr/>
          </p:nvGrpSpPr>
          <p:grpSpPr>
            <a:xfrm>
              <a:off x="8437023" y="3422604"/>
              <a:ext cx="3239040" cy="1368607"/>
              <a:chOff x="8421967" y="2935871"/>
              <a:chExt cx="3239040" cy="1368607"/>
            </a:xfrm>
          </p:grpSpPr>
          <p:sp>
            <p:nvSpPr>
              <p:cNvPr id="73" name="Прямоугольник: скругленные углы 28">
                <a:extLst>
                  <a:ext uri="{FF2B5EF4-FFF2-40B4-BE49-F238E27FC236}">
                    <a16:creationId xmlns:a16="http://schemas.microsoft.com/office/drawing/2014/main" xmlns="" id="{63C350F2-EB80-4536-AE45-C62B706C030F}"/>
                  </a:ext>
                </a:extLst>
              </p:cNvPr>
              <p:cNvSpPr/>
              <p:nvPr/>
            </p:nvSpPr>
            <p:spPr>
              <a:xfrm>
                <a:off x="8421967" y="2935871"/>
                <a:ext cx="3239040" cy="1368607"/>
              </a:xfrm>
              <a:prstGeom prst="roundRect">
                <a:avLst/>
              </a:prstGeom>
              <a:noFill/>
              <a:ln w="19050">
                <a:solidFill>
                  <a:srgbClr val="A26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CCE234E2-007A-4408-BA37-DB9F1CE82397}"/>
                  </a:ext>
                </a:extLst>
              </p:cNvPr>
              <p:cNvSpPr txBox="1"/>
              <p:nvPr/>
            </p:nvSpPr>
            <p:spPr>
              <a:xfrm>
                <a:off x="8612077" y="3225929"/>
                <a:ext cx="2870664" cy="848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ru-RU" sz="1900" b="1"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Когда </a:t>
                </a:r>
                <a:endParaRPr lang="ru-RU" sz="1900" b="1" smtClean="0">
                  <a:latin typeface="Segoe Print" panose="02000600000000000000" pitchFamily="2" charset="0"/>
                  <a:ea typeface="PT Astra Serif" panose="020a0603040505020204" pitchFamily="18" charset="-52"/>
                </a:endParaRPr>
              </a:p>
              <a:p>
                <a:pPr>
                  <a:lnSpc>
                    <a:spcPct val="85000"/>
                  </a:lnSpc>
                </a:pPr>
                <a:r>
                  <a:rPr lang="ru-RU" sz="1900" b="1" smtClean="0"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наступает </a:t>
                </a:r>
                <a:r>
                  <a:rPr lang="ru-RU" sz="1900" b="1"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ответственность</a:t>
                </a:r>
              </a:p>
            </p:txBody>
          </p:sp>
          <p:pic>
            <p:nvPicPr>
              <p:cNvPr id="94" name="Picture 6" descr="Picture background">
                <a:extLst>
                  <a:ext uri="{FF2B5EF4-FFF2-40B4-BE49-F238E27FC236}">
                    <a16:creationId xmlns:a16="http://schemas.microsoft.com/office/drawing/2014/main" xmlns="" id="{60A58B04-3958-42AE-9C6C-D7AF5C48AB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5250" b="90000" l="10000" r="90000">
                            <a14:foregroundMark x1="37174" y1="10875" x2="37174" y2="10875"/>
                            <a14:foregroundMark x1="41196" y1="5250" x2="41196" y2="5250"/>
                            <a14:foregroundMark x1="37609" y1="32375" x2="37609" y2="32375"/>
                            <a14:foregroundMark x1="30652" y1="40375" x2="30652" y2="40375"/>
                            <a14:foregroundMark x1="31196" y1="45500" x2="31196" y2="45500"/>
                            <a14:foregroundMark x1="31196" y1="45500" x2="31196" y2="45500"/>
                            <a14:foregroundMark x1="31087" y1="52875" x2="31087" y2="52875"/>
                            <a14:foregroundMark x1="31087" y1="52875" x2="31087" y2="52875"/>
                            <a14:foregroundMark x1="26413" y1="63500" x2="26413" y2="63500"/>
                            <a14:foregroundMark x1="73804" y1="19250" x2="73804" y2="19250"/>
                            <a14:backgroundMark x1="38152" y1="3875" x2="38152" y2="38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41" r="11121" b="9973"/>
              <a:stretch>
                <a:fillRect/>
              </a:stretch>
            </p:blipFill>
            <p:spPr bwMode="auto">
              <a:xfrm flipH="1">
                <a:off x="10591805" y="3012557"/>
                <a:ext cx="990599" cy="11197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Группа 5"/>
            <p:cNvGrpSpPr/>
            <p:nvPr/>
          </p:nvGrpSpPr>
          <p:grpSpPr>
            <a:xfrm>
              <a:off x="8421967" y="4999069"/>
              <a:ext cx="3239040" cy="1368607"/>
              <a:chOff x="8421967" y="4526373"/>
              <a:chExt cx="3239040" cy="1368607"/>
            </a:xfrm>
          </p:grpSpPr>
          <p:sp>
            <p:nvSpPr>
              <p:cNvPr id="74" name="Прямоугольник: скругленные углы 29">
                <a:extLst>
                  <a:ext uri="{FF2B5EF4-FFF2-40B4-BE49-F238E27FC236}">
                    <a16:creationId xmlns:a16="http://schemas.microsoft.com/office/drawing/2014/main" xmlns="" id="{AED373DF-A908-4EDB-99CA-858CE14EF027}"/>
                  </a:ext>
                </a:extLst>
              </p:cNvPr>
              <p:cNvSpPr/>
              <p:nvPr/>
            </p:nvSpPr>
            <p:spPr>
              <a:xfrm>
                <a:off x="8421967" y="4526373"/>
                <a:ext cx="3239040" cy="1368607"/>
              </a:xfrm>
              <a:prstGeom prst="roundRect">
                <a:avLst/>
              </a:prstGeom>
              <a:noFill/>
              <a:ln w="19050">
                <a:solidFill>
                  <a:srgbClr val="A26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xmlns="" id="{07552EDC-D9F6-4300-A771-0FF1214FA148}"/>
                  </a:ext>
                </a:extLst>
              </p:cNvPr>
              <p:cNvSpPr txBox="1"/>
              <p:nvPr/>
            </p:nvSpPr>
            <p:spPr>
              <a:xfrm>
                <a:off x="8614984" y="4914543"/>
                <a:ext cx="2533848" cy="600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ru-RU" sz="1900" b="1"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Опасные </a:t>
                </a:r>
                <a:endParaRPr lang="ru-RU" sz="1900" b="1" smtClean="0">
                  <a:latin typeface="Segoe Print" panose="02000600000000000000" pitchFamily="2" charset="0"/>
                  <a:ea typeface="PT Astra Serif" panose="020a0603040505020204" pitchFamily="18" charset="-52"/>
                </a:endParaRPr>
              </a:p>
              <a:p>
                <a:pPr>
                  <a:lnSpc>
                    <a:spcPct val="85000"/>
                  </a:lnSpc>
                </a:pPr>
                <a:r>
                  <a:rPr lang="ru-RU" sz="1900" b="1" smtClean="0"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иллюзии</a:t>
                </a:r>
                <a:endParaRPr lang="ru-RU" sz="1900" b="1">
                  <a:latin typeface="Segoe Print" panose="02000600000000000000" pitchFamily="2" charset="0"/>
                  <a:ea typeface="PT Astra Serif" panose="020a0603040505020204" pitchFamily="18" charset="-52"/>
                </a:endParaRPr>
              </a:p>
            </p:txBody>
          </p:sp>
          <p:pic>
            <p:nvPicPr>
              <p:cNvPr id="95" name="Picture 8" descr="Picture background">
                <a:extLst>
                  <a:ext uri="{FF2B5EF4-FFF2-40B4-BE49-F238E27FC236}">
                    <a16:creationId xmlns:a16="http://schemas.microsoft.com/office/drawing/2014/main" xmlns="" id="{561F68F4-789F-45E5-A15E-61149F4F80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1441" b="89914" l="800" r="99700">
                            <a14:foregroundMark x1="12300" y1="7205" x2="12300" y2="7205"/>
                            <a14:foregroundMark x1="9900" y1="9222" x2="9900" y2="9222"/>
                            <a14:foregroundMark x1="5800" y1="14841" x2="5800" y2="14841"/>
                            <a14:foregroundMark x1="6100" y1="15994" x2="6100" y2="15994"/>
                            <a14:foregroundMark x1="6100" y1="15994" x2="6100" y2="15994"/>
                            <a14:foregroundMark x1="3900" y1="21037" x2="3900" y2="21037"/>
                            <a14:foregroundMark x1="3900" y1="21037" x2="3900" y2="21037"/>
                            <a14:foregroundMark x1="800" y1="33718" x2="800" y2="33718"/>
                            <a14:foregroundMark x1="800" y1="33718" x2="800" y2="33718"/>
                            <a14:foregroundMark x1="2200" y1="50000" x2="2200" y2="50000"/>
                            <a14:foregroundMark x1="2200" y1="50000" x2="2200" y2="50000"/>
                            <a14:foregroundMark x1="6500" y1="63112" x2="6500" y2="63112"/>
                            <a14:foregroundMark x1="6500" y1="63112" x2="6500" y2="63112"/>
                            <a14:foregroundMark x1="3200" y1="56052" x2="3200" y2="56052"/>
                            <a14:foregroundMark x1="3200" y1="56052" x2="3200" y2="56052"/>
                            <a14:foregroundMark x1="4200" y1="50576" x2="4200" y2="50576"/>
                            <a14:foregroundMark x1="6600" y1="56772" x2="6600" y2="56772"/>
                            <a14:foregroundMark x1="3800" y1="43228" x2="3800" y2="43228"/>
                            <a14:foregroundMark x1="3800" y1="30259" x2="3800" y2="30259"/>
                            <a14:foregroundMark x1="18300" y1="2882" x2="18300" y2="2882"/>
                            <a14:foregroundMark x1="15800" y1="4755" x2="15800" y2="4755"/>
                            <a14:foregroundMark x1="14200" y1="5908" x2="14200" y2="5908"/>
                            <a14:foregroundMark x1="17000" y1="3890" x2="17000" y2="3890"/>
                            <a14:foregroundMark x1="19400" y1="3458" x2="19400" y2="3458"/>
                            <a14:foregroundMark x1="21000" y1="2594" x2="21000" y2="2594"/>
                            <a14:foregroundMark x1="22800" y1="2450" x2="22800" y2="2450"/>
                            <a14:foregroundMark x1="23100" y1="3458" x2="23100" y2="3458"/>
                            <a14:foregroundMark x1="23100" y1="3458" x2="23100" y2="3458"/>
                            <a14:foregroundMark x1="20000" y1="5620" x2="20000" y2="5620"/>
                            <a14:foregroundMark x1="25200" y1="1585" x2="25200" y2="1585"/>
                            <a14:foregroundMark x1="27100" y1="2738" x2="27100" y2="2738"/>
                            <a14:foregroundMark x1="29000" y1="1729" x2="29000" y2="1729"/>
                            <a14:foregroundMark x1="31600" y1="2738" x2="31600" y2="2738"/>
                            <a14:foregroundMark x1="33300" y1="2882" x2="33300" y2="2882"/>
                            <a14:foregroundMark x1="35300" y1="4035" x2="35300" y2="4035"/>
                            <a14:foregroundMark x1="39400" y1="6628" x2="39400" y2="6628"/>
                            <a14:foregroundMark x1="37300" y1="4467" x2="37300" y2="4467"/>
                            <a14:foregroundMark x1="35100" y1="5620" x2="35100" y2="5620"/>
                            <a14:foregroundMark x1="41200" y1="7637" x2="41200" y2="7637"/>
                            <a14:foregroundMark x1="41000" y1="7205" x2="41000" y2="7205"/>
                            <a14:foregroundMark x1="42800" y1="8934" x2="42800" y2="8934"/>
                            <a14:foregroundMark x1="39200" y1="10663" x2="39200" y2="10663"/>
                            <a14:foregroundMark x1="37700" y1="12392" x2="37700" y2="12392"/>
                            <a14:foregroundMark x1="35200" y1="12536" x2="35200" y2="12536"/>
                            <a14:foregroundMark x1="35700" y1="14841" x2="35700" y2="14841"/>
                            <a14:foregroundMark x1="26600" y1="7205" x2="26600" y2="7205"/>
                            <a14:foregroundMark x1="31400" y1="9078" x2="31400" y2="9078"/>
                            <a14:foregroundMark x1="28900" y1="9078" x2="28900" y2="9078"/>
                            <a14:foregroundMark x1="22500" y1="9222" x2="22500" y2="9222"/>
                            <a14:foregroundMark x1="16000" y1="12536" x2="16000" y2="12536"/>
                            <a14:foregroundMark x1="18000" y1="11527" x2="18000" y2="11527"/>
                            <a14:foregroundMark x1="14800" y1="16138" x2="14800" y2="16138"/>
                            <a14:foregroundMark x1="11800" y1="17867" x2="11800" y2="17867"/>
                            <a14:foregroundMark x1="9900" y1="25937" x2="9900" y2="25937"/>
                            <a14:foregroundMark x1="9200" y1="27666" x2="9200" y2="27666"/>
                            <a14:foregroundMark x1="7100" y1="29395" x2="7100" y2="29395"/>
                            <a14:foregroundMark x1="6300" y1="39193" x2="6300" y2="39193"/>
                            <a14:foregroundMark x1="9400" y1="38473" x2="9400" y2="38473"/>
                            <a14:foregroundMark x1="7000" y1="49568" x2="7000" y2="49568"/>
                            <a14:foregroundMark x1="31700" y1="49712" x2="31700" y2="49712"/>
                            <a14:foregroundMark x1="21900" y1="59654" x2="21900" y2="59654"/>
                            <a14:foregroundMark x1="21800" y1="59510" x2="21800" y2="59510"/>
                            <a14:foregroundMark x1="21800" y1="59510" x2="21800" y2="59510"/>
                            <a14:foregroundMark x1="11300" y1="60807" x2="11300" y2="60807"/>
                            <a14:foregroundMark x1="11300" y1="60807" x2="11300" y2="60807"/>
                            <a14:foregroundMark x1="12500" y1="67579" x2="12500" y2="67579"/>
                            <a14:foregroundMark x1="12500" y1="67579" x2="12500" y2="67579"/>
                            <a14:foregroundMark x1="22100" y1="64697" x2="22100" y2="64697"/>
                            <a14:foregroundMark x1="64100" y1="54899" x2="64100" y2="54899"/>
                            <a14:foregroundMark x1="63500" y1="69885" x2="63500" y2="69885"/>
                            <a14:foregroundMark x1="63500" y1="69885" x2="63500" y2="69885"/>
                            <a14:foregroundMark x1="60800" y1="76513" x2="60800" y2="76513"/>
                            <a14:foregroundMark x1="59600" y1="75216" x2="65400" y2="77666"/>
                            <a14:foregroundMark x1="65400" y1="77666" x2="69200" y2="70749"/>
                            <a14:foregroundMark x1="69200" y1="70749" x2="61700" y2="69597"/>
                            <a14:foregroundMark x1="61700" y1="69597" x2="59200" y2="73055"/>
                            <a14:foregroundMark x1="74500" y1="58213" x2="59800" y2="51441"/>
                            <a14:foregroundMark x1="59800" y1="51441" x2="58900" y2="60375"/>
                            <a14:foregroundMark x1="58900" y1="60375" x2="63300" y2="63256"/>
                            <a14:foregroundMark x1="94800" y1="39337" x2="94800" y2="39337"/>
                            <a14:foregroundMark x1="94800" y1="39337" x2="94800" y2="39337"/>
                            <a14:foregroundMark x1="95900" y1="30836" x2="95900" y2="30836"/>
                            <a14:foregroundMark x1="95900" y1="30836" x2="95900" y2="30836"/>
                            <a14:foregroundMark x1="88600" y1="14409" x2="88600" y2="14409"/>
                            <a14:foregroundMark x1="88600" y1="14409" x2="88600" y2="14409"/>
                            <a14:foregroundMark x1="83200" y1="11095" x2="83200" y2="11095"/>
                            <a14:foregroundMark x1="82800" y1="9942" x2="82800" y2="9942"/>
                            <a14:foregroundMark x1="82800" y1="9942" x2="82800" y2="9942"/>
                            <a14:foregroundMark x1="73600" y1="10231" x2="73600" y2="10231"/>
                            <a14:foregroundMark x1="65800" y1="20605" x2="65800" y2="20605"/>
                            <a14:foregroundMark x1="67900" y1="18588" x2="67900" y2="18588"/>
                            <a14:foregroundMark x1="54800" y1="10086" x2="54800" y2="10086"/>
                            <a14:foregroundMark x1="55100" y1="9942" x2="55100" y2="9942"/>
                            <a14:foregroundMark x1="60100" y1="13401" x2="55800" y2="6772"/>
                            <a14:foregroundMark x1="55800" y1="6772" x2="51400" y2="9366"/>
                            <a14:foregroundMark x1="52900" y1="5764" x2="52900" y2="5764"/>
                            <a14:foregroundMark x1="54800" y1="4611" x2="54800" y2="4611"/>
                            <a14:foregroundMark x1="52300" y1="5043" x2="52300" y2="5043"/>
                            <a14:foregroundMark x1="53700" y1="4323" x2="53700" y2="4323"/>
                            <a14:foregroundMark x1="51500" y1="5476" x2="51500" y2="5476"/>
                            <a14:foregroundMark x1="50600" y1="6196" x2="50600" y2="6196"/>
                            <a14:foregroundMark x1="58400" y1="6052" x2="58400" y2="6052"/>
                            <a14:foregroundMark x1="58400" y1="6052" x2="58400" y2="6052"/>
                            <a14:foregroundMark x1="59800" y1="7925" x2="59800" y2="7925"/>
                            <a14:foregroundMark x1="59800" y1="7925" x2="59800" y2="7925"/>
                            <a14:foregroundMark x1="71900" y1="8934" x2="71900" y2="8934"/>
                            <a14:foregroundMark x1="86500" y1="20029" x2="86500" y2="20029"/>
                            <a14:foregroundMark x1="93200" y1="36455" x2="93200" y2="36455"/>
                            <a14:foregroundMark x1="91400" y1="22767" x2="91400" y2="22767"/>
                            <a14:foregroundMark x1="90500" y1="20461" x2="90500" y2="20461"/>
                            <a14:foregroundMark x1="89000" y1="22911" x2="89000" y2="22911"/>
                            <a14:foregroundMark x1="72100" y1="15562" x2="72100" y2="15562"/>
                            <a14:foregroundMark x1="75300" y1="13689" x2="75300" y2="13689"/>
                            <a14:foregroundMark x1="78900" y1="14986" x2="78900" y2="14986"/>
                            <a14:foregroundMark x1="82300" y1="15418" x2="82300" y2="15418"/>
                            <a14:foregroundMark x1="82900" y1="17147" x2="82900" y2="17147"/>
                            <a14:foregroundMark x1="80100" y1="15850" x2="80100" y2="15850"/>
                            <a14:foregroundMark x1="73800" y1="15850" x2="73800" y2="15850"/>
                            <a14:foregroundMark x1="70500" y1="15994" x2="70500" y2="15994"/>
                            <a14:foregroundMark x1="91700" y1="29539" x2="91700" y2="29539"/>
                            <a14:foregroundMark x1="84900" y1="10951" x2="84900" y2="10951"/>
                            <a14:foregroundMark x1="87000" y1="12536" x2="87000" y2="12536"/>
                            <a14:foregroundMark x1="85900" y1="11960" x2="85900" y2="11960"/>
                            <a14:foregroundMark x1="79200" y1="8646" x2="79200" y2="8646"/>
                            <a14:foregroundMark x1="76200" y1="8069" x2="76200" y2="8069"/>
                            <a14:foregroundMark x1="73400" y1="8357" x2="73400" y2="8357"/>
                            <a14:foregroundMark x1="81300" y1="8934" x2="81300" y2="8934"/>
                            <a14:foregroundMark x1="76400" y1="10086" x2="76400" y2="10086"/>
                            <a14:foregroundMark x1="91500" y1="11527" x2="91500" y2="11527"/>
                            <a14:foregroundMark x1="99700" y1="35447" x2="99700" y2="35447"/>
                            <a14:foregroundMark x1="33400" y1="8069" x2="33400" y2="8069"/>
                            <a14:foregroundMark x1="24900" y1="8213" x2="24900" y2="8213"/>
                            <a14:foregroundMark x1="19700" y1="8934" x2="19700" y2="8934"/>
                            <a14:foregroundMark x1="14700" y1="16859" x2="14700" y2="16859"/>
                            <a14:foregroundMark x1="10000" y1="18588" x2="10000" y2="18588"/>
                            <a14:foregroundMark x1="50400" y1="6340" x2="56800" y2="5187"/>
                            <a14:foregroundMark x1="56800" y1="5187" x2="59700" y2="8213"/>
                            <a14:backgroundMark x1="51700" y1="2594" x2="51700" y2="2594"/>
                            <a14:backgroundMark x1="33400" y1="432" x2="69500" y2="288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159644" y="4719048"/>
                <a:ext cx="1406707" cy="9762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Группа 7"/>
            <p:cNvGrpSpPr/>
            <p:nvPr/>
          </p:nvGrpSpPr>
          <p:grpSpPr>
            <a:xfrm>
              <a:off x="4446361" y="3403765"/>
              <a:ext cx="3268305" cy="1368607"/>
              <a:chOff x="4572691" y="2935871"/>
              <a:chExt cx="3268305" cy="1368607"/>
            </a:xfrm>
          </p:grpSpPr>
          <p:sp>
            <p:nvSpPr>
              <p:cNvPr id="69" name="Прямоугольник: скругленные углы 22">
                <a:extLst>
                  <a:ext uri="{FF2B5EF4-FFF2-40B4-BE49-F238E27FC236}">
                    <a16:creationId xmlns:a16="http://schemas.microsoft.com/office/drawing/2014/main" xmlns="" id="{D13FA06E-6D19-4F19-90AF-3882D4423551}"/>
                  </a:ext>
                </a:extLst>
              </p:cNvPr>
              <p:cNvSpPr/>
              <p:nvPr/>
            </p:nvSpPr>
            <p:spPr>
              <a:xfrm>
                <a:off x="4572691" y="2935871"/>
                <a:ext cx="3239040" cy="1368607"/>
              </a:xfrm>
              <a:prstGeom prst="roundRect">
                <a:avLst/>
              </a:prstGeom>
              <a:noFill/>
              <a:ln w="19050">
                <a:solidFill>
                  <a:srgbClr val="A26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96" name="Группа 95">
                <a:extLst>
                  <a:ext uri="{FF2B5EF4-FFF2-40B4-BE49-F238E27FC236}">
                    <a16:creationId xmlns:a16="http://schemas.microsoft.com/office/drawing/2014/main" xmlns="" id="{660D6188-CA62-42B7-A80A-F6B277A55B0D}"/>
                  </a:ext>
                </a:extLst>
              </p:cNvPr>
              <p:cNvGrpSpPr/>
              <p:nvPr/>
            </p:nvGrpSpPr>
            <p:grpSpPr>
              <a:xfrm>
                <a:off x="6602151" y="3050423"/>
                <a:ext cx="1183669" cy="1160384"/>
                <a:chOff x="957943" y="614180"/>
                <a:chExt cx="2077612" cy="1962404"/>
              </a:xfrm>
            </p:grpSpPr>
            <p:pic>
              <p:nvPicPr>
                <p:cNvPr id="97" name="Рисунок 96">
                  <a:extLst>
                    <a:ext uri="{FF2B5EF4-FFF2-40B4-BE49-F238E27FC236}">
                      <a16:creationId xmlns:a16="http://schemas.microsoft.com/office/drawing/2014/main" xmlns="" id="{CB20FCBA-483E-428B-9BDC-C7E7CC0509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7943" y="614180"/>
                  <a:ext cx="2021118" cy="1722836"/>
                </a:xfrm>
                <a:prstGeom prst="rect">
                  <a:avLst/>
                </a:prstGeom>
              </p:spPr>
            </p:pic>
            <p:pic>
              <p:nvPicPr>
                <p:cNvPr id="98" name="Picture 2" descr="Picture background">
                  <a:extLst>
                    <a:ext uri="{FF2B5EF4-FFF2-40B4-BE49-F238E27FC236}">
                      <a16:creationId xmlns:a16="http://schemas.microsoft.com/office/drawing/2014/main" xmlns="" id="{DA1CEC07-C52B-447B-8C6E-6DDE7F7D6A3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1">
                  <a:extLst>
                    <a:ext uri="{BEBA8EAE-BF5A-486C-A8C5-ECC9F3942E4B}">
                      <a14:imgProps xmlns:a14="http://schemas.microsoft.com/office/drawing/2010/main">
                        <a14:imgLayer r:embed="rId22">
                          <a14:imgEffect>
                            <a14:backgroundRemoval t="2850" b="96150" l="10000" r="90000">
                              <a14:foregroundMark x1="43250" y1="2850" x2="43250" y2="2850"/>
                              <a14:foregroundMark x1="42350" y1="3700" x2="42350" y2="3700"/>
                              <a14:foregroundMark x1="41100" y1="49700" x2="41100" y2="49700"/>
                              <a14:foregroundMark x1="41950" y1="63900" x2="41950" y2="63900"/>
                              <a14:foregroundMark x1="59150" y1="78500" x2="59150" y2="78500"/>
                              <a14:foregroundMark x1="62150" y1="62600" x2="62150" y2="62600"/>
                              <a14:foregroundMark x1="57000" y1="96150" x2="57000" y2="961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386933" y="927962"/>
                  <a:ext cx="1648622" cy="16486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xmlns="" id="{3C25D128-235E-4320-B161-0E2B3A3908D8}"/>
                  </a:ext>
                </a:extLst>
              </p:cNvPr>
              <p:cNvSpPr txBox="1"/>
              <p:nvPr/>
            </p:nvSpPr>
            <p:spPr>
              <a:xfrm>
                <a:off x="4698814" y="3152974"/>
                <a:ext cx="3142182" cy="848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ru-RU" sz="1900" b="1"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На </a:t>
                </a:r>
              </a:p>
              <a:p>
                <a:pPr>
                  <a:lnSpc>
                    <a:spcPct val="85000"/>
                  </a:lnSpc>
                </a:pPr>
                <a:r>
                  <a:rPr lang="ru-RU" sz="1900" b="1"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мототранспорте</a:t>
                </a:r>
              </a:p>
              <a:p>
                <a:pPr>
                  <a:lnSpc>
                    <a:spcPct val="85000"/>
                  </a:lnSpc>
                </a:pPr>
                <a:r>
                  <a:rPr lang="ru-RU" sz="1900" b="1"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по правилам</a:t>
                </a:r>
              </a:p>
            </p:txBody>
          </p:sp>
        </p:grpSp>
        <p:grpSp>
          <p:nvGrpSpPr>
            <p:cNvPr id="9" name="Группа 8"/>
            <p:cNvGrpSpPr/>
            <p:nvPr/>
          </p:nvGrpSpPr>
          <p:grpSpPr>
            <a:xfrm>
              <a:off x="4411313" y="1814322"/>
              <a:ext cx="3340064" cy="1368607"/>
              <a:chOff x="4575927" y="1345784"/>
              <a:chExt cx="3340064" cy="1368607"/>
            </a:xfrm>
          </p:grpSpPr>
          <p:pic>
            <p:nvPicPr>
              <p:cNvPr id="50" name="Picture 8" descr="Picture background">
                <a:extLst>
                  <a:ext uri="{FF2B5EF4-FFF2-40B4-BE49-F238E27FC236}">
                    <a16:creationId xmlns:a16="http://schemas.microsoft.com/office/drawing/2014/main" xmlns="" id="{78979C7E-0E25-4B75-BB53-A5C8E62DE3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0000" l="7500" r="91500">
                            <a14:foregroundMark x1="11250" y1="47797" x2="11250" y2="47797"/>
                            <a14:foregroundMark x1="7875" y1="46271" x2="7875" y2="46271"/>
                            <a14:foregroundMark x1="54250" y1="41356" x2="54250" y2="41356"/>
                            <a14:foregroundMark x1="54750" y1="39661" x2="54750" y2="39661"/>
                            <a14:foregroundMark x1="54750" y1="39661" x2="54750" y2="39661"/>
                            <a14:foregroundMark x1="91500" y1="53898" x2="91500" y2="53898"/>
                            <a14:foregroundMark x1="7500" y1="52881" x2="7500" y2="52881"/>
                            <a14:foregroundMark x1="52375" y1="41525" x2="52375" y2="41525"/>
                            <a14:foregroundMark x1="52250" y1="41525" x2="52250" y2="41525"/>
                            <a14:foregroundMark x1="52250" y1="41525" x2="52250" y2="41525"/>
                            <a14:foregroundMark x1="51625" y1="43898" x2="51625" y2="43898"/>
                            <a14:foregroundMark x1="51625" y1="43898" x2="51625" y2="4389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353322" y="1400470"/>
                <a:ext cx="1562669" cy="11524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8" name="Прямоугольник: скругленные углы 20">
                <a:extLst>
                  <a:ext uri="{FF2B5EF4-FFF2-40B4-BE49-F238E27FC236}">
                    <a16:creationId xmlns:a16="http://schemas.microsoft.com/office/drawing/2014/main" xmlns="" id="{D201001C-A014-4296-9B91-12D2390BCAFC}"/>
                  </a:ext>
                </a:extLst>
              </p:cNvPr>
              <p:cNvSpPr/>
              <p:nvPr/>
            </p:nvSpPr>
            <p:spPr>
              <a:xfrm>
                <a:off x="4575927" y="1345784"/>
                <a:ext cx="3239040" cy="1368607"/>
              </a:xfrm>
              <a:prstGeom prst="roundRect">
                <a:avLst/>
              </a:prstGeom>
              <a:noFill/>
              <a:ln w="19050">
                <a:solidFill>
                  <a:srgbClr val="A26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xmlns="" id="{8330D411-FCD5-4BF9-884E-C4486D6428D7}"/>
                  </a:ext>
                </a:extLst>
              </p:cNvPr>
              <p:cNvSpPr txBox="1"/>
              <p:nvPr/>
            </p:nvSpPr>
            <p:spPr>
              <a:xfrm>
                <a:off x="4742626" y="1509562"/>
                <a:ext cx="2706748" cy="1086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ru-RU" sz="1900" b="1"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От </a:t>
                </a:r>
                <a:endParaRPr lang="ru-RU" sz="1900" b="1" smtClean="0">
                  <a:latin typeface="Segoe Print" panose="02000600000000000000" pitchFamily="2" charset="0"/>
                  <a:ea typeface="PT Astra Serif" panose="020a0603040505020204" pitchFamily="18" charset="-52"/>
                </a:endParaRPr>
              </a:p>
              <a:p>
                <a:pPr>
                  <a:lnSpc>
                    <a:spcPct val="85000"/>
                  </a:lnSpc>
                </a:pPr>
                <a:r>
                  <a:rPr lang="ru-RU" sz="1900" b="1" smtClean="0">
                    <a:latin typeface="Segoe Print" panose="02000600000000000000" pitchFamily="2" charset="0"/>
                    <a:ea typeface="PT Astra Serif" panose="020a0603040505020204" pitchFamily="18" charset="-52"/>
                  </a:rPr>
                  <a:t>царапин </a:t>
                </a:r>
                <a:endParaRPr lang="ru-RU" sz="1900" b="1">
                  <a:latin typeface="Segoe Print" panose="02000600000000000000" pitchFamily="2" charset="0"/>
                  <a:ea typeface="PT Astra Serif" panose="020a0603040505020204" pitchFamily="18" charset="-52"/>
                </a:endParaRPr>
              </a:p>
              <a:p>
                <a:pPr>
                  <a:lnSpc>
                    <a:spcPct val="85000"/>
                  </a:lnSpc>
                </a:pPr>
                <a:r>
                  <a:rPr lang="ru-RU" sz="1900" b="1"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до </a:t>
                </a:r>
                <a:endParaRPr lang="ru-RU" sz="1900" b="1" smtClean="0">
                  <a:latin typeface="Segoe Print" panose="02000600000000000000" pitchFamily="2" charset="0"/>
                  <a:ea typeface="PT Astra Serif" panose="020a0603040505020204" pitchFamily="18" charset="-52"/>
                </a:endParaRPr>
              </a:p>
              <a:p>
                <a:pPr>
                  <a:lnSpc>
                    <a:spcPct val="85000"/>
                  </a:lnSpc>
                </a:pPr>
                <a:r>
                  <a:rPr lang="ru-RU" sz="1900" b="1" smtClean="0"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инвалидности</a:t>
                </a:r>
                <a:endParaRPr lang="ru-RU" sz="1900" b="1">
                  <a:latin typeface="Segoe Print" panose="02000600000000000000" pitchFamily="2" charset="0"/>
                  <a:ea typeface="PT Astra Serif" panose="020a0603040505020204" pitchFamily="18" charset="-5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5070979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Группа 1"/>
          <p:cNvGrpSpPr/>
          <p:nvPr/>
        </p:nvGrpSpPr>
        <p:grpSpPr>
          <a:xfrm>
            <a:off x="-10940" y="1"/>
            <a:ext cx="12217008" cy="6872068"/>
            <a:chOff x="-10940" y="1"/>
            <a:chExt cx="12217008" cy="6872068"/>
          </a:xfrm>
        </p:grpSpPr>
        <p:pic>
          <p:nvPicPr>
            <p:cNvPr id="6" name="Объект 4" descr="Следы автомобильных огней ночью">
              <a:extLst>
                <a:ext uri="{FF2B5EF4-FFF2-40B4-BE49-F238E27FC236}">
                  <a16:creationId xmlns="" xmlns:a16="http://schemas.microsoft.com/office/drawing/2014/main" id="{78288EA3-78D5-4FFC-822F-E49524E61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40" y="1"/>
              <a:ext cx="12217008" cy="6872068"/>
            </a:xfrm>
            <a:prstGeom prst="rect">
              <a:avLst/>
            </a:prstGeom>
          </p:spPr>
        </p:pic>
        <p:sp>
          <p:nvSpPr>
            <p:cNvPr id="8" name="Нижний колонтитул 5">
              <a:extLst>
                <a:ext uri="{FF2B5EF4-FFF2-40B4-BE49-F238E27FC236}">
                  <a16:creationId xmlns="" xmlns:a16="http://schemas.microsoft.com/office/drawing/2014/main" id="{8C039474-5A2C-4D3D-9B3C-E8F0F4DA7FBD}"/>
                </a:ext>
              </a:extLst>
            </p:cNvPr>
            <p:cNvSpPr txBox="1"/>
            <p:nvPr/>
          </p:nvSpPr>
          <p:spPr>
            <a:xfrm>
              <a:off x="998087" y="6230009"/>
              <a:ext cx="2946801" cy="396675"/>
            </a:xfrm>
            <a:prstGeom prst="rect">
              <a:avLst/>
            </a:prstGeom>
          </p:spPr>
          <p:txBody>
            <a:bodyPr vert="horz" lIns="74295" tIns="37148" rIns="74295" bIns="37148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75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300">
                  <a:solidFill>
                    <a:srgbClr val="93A2B7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anose="02020603050405020304" pitchFamily="18" charset="0"/>
                </a:rPr>
                <a:t>Научный центр БДД МВД России</a:t>
              </a:r>
            </a:p>
          </p:txBody>
        </p:sp>
        <p:pic>
          <p:nvPicPr>
            <p:cNvPr id="9" name="Объект 3">
              <a:extLst>
                <a:ext uri="{FF2B5EF4-FFF2-40B4-BE49-F238E27FC236}">
                  <a16:creationId xmlns="" xmlns:a16="http://schemas.microsoft.com/office/drawing/2014/main" id="{A4A4C983-4CC5-4C59-B42D-2BE162C40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99" b="95276" l="4808" r="973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5" t="9857" r="5619" b="6267"/>
            <a:stretch>
              <a:fillRect/>
            </a:stretch>
          </p:blipFill>
          <p:spPr>
            <a:xfrm>
              <a:off x="380460" y="6097271"/>
              <a:ext cx="772047" cy="66175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9E94EF32-CE6F-422A-B8C2-31CCEBC110B7}"/>
                </a:ext>
              </a:extLst>
            </p:cNvPr>
            <p:cNvSpPr txBox="1"/>
            <p:nvPr/>
          </p:nvSpPr>
          <p:spPr>
            <a:xfrm>
              <a:off x="316755" y="2984712"/>
              <a:ext cx="1155848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0" b="1" smtClean="0">
                  <a:solidFill>
                    <a:srgbClr val="C00000"/>
                  </a:solidFill>
                  <a:latin typeface="Segoe Print" panose="02000600000000000000" pitchFamily="2" charset="0"/>
                  <a:ea typeface="PT Astra Serif" panose="020a0603040505020204" pitchFamily="18" charset="-52"/>
                </a:rPr>
                <a:t>Спасибо за внимание!</a:t>
              </a:r>
              <a:endParaRPr lang="ru-RU" sz="6000" b="1">
                <a:solidFill>
                  <a:srgbClr val="C00000"/>
                </a:solidFill>
                <a:latin typeface="Segoe Print" panose="02000600000000000000" pitchFamily="2" charset="0"/>
                <a:ea typeface="PT Astra Serif" panose="020a0603040505020204" pitchFamily="18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2431222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4" name="Группа 3"/>
          <p:cNvGrpSpPr/>
          <p:nvPr/>
        </p:nvGrpSpPr>
        <p:grpSpPr>
          <a:xfrm>
            <a:off x="-197580" y="0"/>
            <a:ext cx="12389580" cy="6858001"/>
            <a:chOff x="-197580" y="0"/>
            <a:chExt cx="12389580" cy="6858001"/>
          </a:xfrm>
        </p:grpSpPr>
        <p:pic>
          <p:nvPicPr>
            <p:cNvPr id="24" name="Объект 4" descr="Следы автомобильных огней ночью">
              <a:extLst>
                <a:ext uri="{FF2B5EF4-FFF2-40B4-BE49-F238E27FC236}">
                  <a16:creationId xmlns="" xmlns:a16="http://schemas.microsoft.com/office/drawing/2014/main" id="{78288EA3-78D5-4FFC-822F-E49524E61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1"/>
            </a:xfrm>
            <a:prstGeom prst="rect">
              <a:avLst/>
            </a:prstGeom>
          </p:spPr>
        </p:pic>
        <p:grpSp>
          <p:nvGrpSpPr>
            <p:cNvPr id="3" name="Группа 2"/>
            <p:cNvGrpSpPr/>
            <p:nvPr/>
          </p:nvGrpSpPr>
          <p:grpSpPr>
            <a:xfrm>
              <a:off x="-197580" y="802095"/>
              <a:ext cx="12387138" cy="996672"/>
              <a:chOff x="-97569" y="164238"/>
              <a:chExt cx="12387138" cy="996672"/>
            </a:xfrm>
          </p:grpSpPr>
          <p:pic>
            <p:nvPicPr>
              <p:cNvPr id="26" name="Picture 10" descr="Picture background">
                <a:extLst>
                  <a:ext uri="{FF2B5EF4-FFF2-40B4-BE49-F238E27FC236}">
                    <a16:creationId xmlns="" xmlns:a16="http://schemas.microsoft.com/office/drawing/2014/main" id="{245E28DF-E276-45DC-A3F1-7CBB087B20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313" r="95375">
                            <a14:foregroundMark x1="89938" y1="78824" x2="89938" y2="78824"/>
                            <a14:foregroundMark x1="92375" y1="79353" x2="92375" y2="79353"/>
                            <a14:foregroundMark x1="95375" y1="81824" x2="95375" y2="81824"/>
                            <a14:foregroundMark x1="94688" y1="81176" x2="94688" y2="81176"/>
                            <a14:foregroundMark x1="18938" y1="80118" x2="18938" y2="80118"/>
                            <a14:foregroundMark x1="15500" y1="80765" x2="15500" y2="80765"/>
                            <a14:foregroundMark x1="12937" y1="82118" x2="12937" y2="82118"/>
                            <a14:foregroundMark x1="12625" y1="81000" x2="12625" y2="81000"/>
                            <a14:foregroundMark x1="11313" y1="81176" x2="11313" y2="81176"/>
                            <a14:foregroundMark x1="12500" y1="84412" x2="12500" y2="84412"/>
                            <a14:foregroundMark x1="10688" y1="83235" x2="10688" y2="83235"/>
                            <a14:foregroundMark x1="10875" y1="82471" x2="10875" y2="82471"/>
                            <a14:foregroundMark x1="9500" y1="81118" x2="9500" y2="81118"/>
                            <a14:foregroundMark x1="9625" y1="81176" x2="9625" y2="81176"/>
                            <a14:foregroundMark x1="8188" y1="82353" x2="8188" y2="82353"/>
                            <a14:foregroundMark x1="7938" y1="82412" x2="7938" y2="82412"/>
                            <a14:foregroundMark x1="9625" y1="81294" x2="9625" y2="81294"/>
                            <a14:foregroundMark x1="10313" y1="84529" x2="10313" y2="84529"/>
                            <a14:foregroundMark x1="9813" y1="84118" x2="9813" y2="84118"/>
                            <a14:foregroundMark x1="8563" y1="81235" x2="8563" y2="81235"/>
                            <a14:foregroundMark x1="9625" y1="81118" x2="9625" y2="81118"/>
                            <a14:foregroundMark x1="7375" y1="82353" x2="7375" y2="82353"/>
                            <a14:foregroundMark x1="8250" y1="82529" x2="8250" y2="82529"/>
                            <a14:foregroundMark x1="9625" y1="82353" x2="9625" y2="82353"/>
                            <a14:foregroundMark x1="8250" y1="84118" x2="8250" y2="84118"/>
                            <a14:foregroundMark x1="7000" y1="84176" x2="7000" y2="84176"/>
                            <a14:foregroundMark x1="4313" y1="84235" x2="4313" y2="8423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948" b="13740"/>
              <a:stretch>
                <a:fillRect/>
              </a:stretch>
            </p:blipFill>
            <p:spPr bwMode="auto">
              <a:xfrm flipV="1">
                <a:off x="-97569" y="958975"/>
                <a:ext cx="12387138" cy="201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14" descr="Picture background">
                <a:extLst>
                  <a:ext uri="{FF2B5EF4-FFF2-40B4-BE49-F238E27FC236}">
                    <a16:creationId xmlns="" xmlns:a16="http://schemas.microsoft.com/office/drawing/2014/main" id="{8A3B7F92-281A-40E2-8A5F-C931604487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389304">
                <a:off x="10481028" y="164238"/>
                <a:ext cx="1060417" cy="95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BB7089B5-6B05-4297-B599-95DDBEE6DAB4}"/>
                  </a:ext>
                </a:extLst>
              </p:cNvPr>
              <p:cNvSpPr txBox="1"/>
              <p:nvPr/>
            </p:nvSpPr>
            <p:spPr>
              <a:xfrm>
                <a:off x="0" y="271574"/>
                <a:ext cx="115584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b="1">
                    <a:solidFill>
                      <a:srgbClr val="C00000"/>
                    </a:solidFill>
                    <a:latin typeface="Segoe Print" panose="02000600000000000000" pitchFamily="2" charset="0"/>
                    <a:ea typeface="PT Astra Serif" panose="020a0603040505020204" pitchFamily="18" charset="-52"/>
                  </a:rPr>
                  <a:t> История покорения дорог</a:t>
                </a:r>
              </a:p>
            </p:txBody>
          </p:sp>
        </p:grpSp>
        <p:sp>
          <p:nvSpPr>
            <p:cNvPr id="30" name="Нижний колонтитул 5">
              <a:extLst>
                <a:ext uri="{FF2B5EF4-FFF2-40B4-BE49-F238E27FC236}">
                  <a16:creationId xmlns="" xmlns:a16="http://schemas.microsoft.com/office/drawing/2014/main" id="{8C039474-5A2C-4D3D-9B3C-E8F0F4DA7FBD}"/>
                </a:ext>
              </a:extLst>
            </p:cNvPr>
            <p:cNvSpPr txBox="1"/>
            <p:nvPr/>
          </p:nvSpPr>
          <p:spPr>
            <a:xfrm>
              <a:off x="949767" y="6396486"/>
              <a:ext cx="2946801" cy="396675"/>
            </a:xfrm>
            <a:prstGeom prst="rect">
              <a:avLst/>
            </a:prstGeom>
          </p:spPr>
          <p:txBody>
            <a:bodyPr vert="horz" lIns="74295" tIns="37148" rIns="74295" bIns="37148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75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300">
                  <a:solidFill>
                    <a:srgbClr val="93A2B7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anose="02020603050405020304" pitchFamily="18" charset="0"/>
                </a:rPr>
                <a:t>Научный центр БДД МВД России</a:t>
              </a:r>
            </a:p>
          </p:txBody>
        </p:sp>
        <p:pic>
          <p:nvPicPr>
            <p:cNvPr id="31" name="Объект 3">
              <a:extLst>
                <a:ext uri="{FF2B5EF4-FFF2-40B4-BE49-F238E27FC236}">
                  <a16:creationId xmlns="" xmlns:a16="http://schemas.microsoft.com/office/drawing/2014/main" id="{A4A4C983-4CC5-4C59-B42D-2BE162C40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99" b="95276" l="4808" r="973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5" t="9857" r="5619" b="6267"/>
            <a:stretch>
              <a:fillRect/>
            </a:stretch>
          </p:blipFill>
          <p:spPr>
            <a:xfrm>
              <a:off x="380460" y="6116321"/>
              <a:ext cx="772047" cy="661755"/>
            </a:xfrm>
            <a:prstGeom prst="rect">
              <a:avLst/>
            </a:prstGeom>
          </p:spPr>
        </p:pic>
        <p:grpSp>
          <p:nvGrpSpPr>
            <p:cNvPr id="33" name="Группа 32"/>
            <p:cNvGrpSpPr/>
            <p:nvPr/>
          </p:nvGrpSpPr>
          <p:grpSpPr>
            <a:xfrm>
              <a:off x="16046" y="1794822"/>
              <a:ext cx="5837427" cy="3113121"/>
              <a:chOff x="-196904" y="1396241"/>
              <a:chExt cx="5837427" cy="3113121"/>
            </a:xfrm>
          </p:grpSpPr>
          <p:pic>
            <p:nvPicPr>
              <p:cNvPr id="46" name="Рисунок 4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96904" y="1396241"/>
                <a:ext cx="4393656" cy="3113121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2574392" y="1430572"/>
                <a:ext cx="306613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В 1885 году создан первый мотоцикл Daimler Reitwagen — основа для всех будущих мотоциклов</a:t>
                </a:r>
              </a:p>
            </p:txBody>
          </p:sp>
        </p:grpSp>
        <p:grpSp>
          <p:nvGrpSpPr>
            <p:cNvPr id="34" name="Группа 33"/>
            <p:cNvGrpSpPr/>
            <p:nvPr/>
          </p:nvGrpSpPr>
          <p:grpSpPr>
            <a:xfrm>
              <a:off x="6120683" y="1693075"/>
              <a:ext cx="5617349" cy="2435961"/>
              <a:chOff x="6216519" y="1325091"/>
              <a:chExt cx="5617349" cy="2435961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6216519" y="1477490"/>
                <a:ext cx="28725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В 1897 году создан первый в мире мопед — «мотоциклет»</a:t>
                </a:r>
              </a:p>
            </p:txBody>
          </p:sp>
          <p:pic>
            <p:nvPicPr>
              <p:cNvPr id="45" name="Рисунок 44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76268" y="1325091"/>
                <a:ext cx="3657600" cy="2435961"/>
              </a:xfrm>
              <a:prstGeom prst="rect">
                <a:avLst/>
              </a:prstGeom>
            </p:spPr>
          </p:pic>
        </p:grpSp>
        <p:grpSp>
          <p:nvGrpSpPr>
            <p:cNvPr id="35" name="Группа 34"/>
            <p:cNvGrpSpPr/>
            <p:nvPr/>
          </p:nvGrpSpPr>
          <p:grpSpPr>
            <a:xfrm>
              <a:off x="4057398" y="3013123"/>
              <a:ext cx="5158526" cy="2165350"/>
              <a:chOff x="4491319" y="2839791"/>
              <a:chExt cx="5158526" cy="2165350"/>
            </a:xfrm>
          </p:grpSpPr>
          <p:pic>
            <p:nvPicPr>
              <p:cNvPr id="42" name="Рисунок 4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491319" y="2839791"/>
                <a:ext cx="3248025" cy="2165350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6702691" y="3641978"/>
                <a:ext cx="29471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Первый питбайк </a:t>
                </a:r>
              </a:p>
              <a:p>
                <a:pPr algn="ctr"/>
                <a:r>
                  <a:rPr lang="ru-RU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(1950–1960 годы)</a:t>
                </a:r>
              </a:p>
            </p:txBody>
          </p:sp>
        </p:grpSp>
        <p:grpSp>
          <p:nvGrpSpPr>
            <p:cNvPr id="36" name="Группа 35"/>
            <p:cNvGrpSpPr/>
            <p:nvPr/>
          </p:nvGrpSpPr>
          <p:grpSpPr>
            <a:xfrm>
              <a:off x="331394" y="4526286"/>
              <a:ext cx="4911896" cy="2107873"/>
              <a:chOff x="306388" y="4494044"/>
              <a:chExt cx="4911896" cy="2107873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306388" y="4494044"/>
                <a:ext cx="306613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Родоначальник современных скутеров - двухколёсный аппарат Auto‑Fauteuil (1902 г.)</a:t>
                </a:r>
              </a:p>
            </p:txBody>
          </p:sp>
          <p:pic>
            <p:nvPicPr>
              <p:cNvPr id="41" name="Рисунок 40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1504" y="4549332"/>
                <a:ext cx="2736780" cy="2052585"/>
              </a:xfrm>
              <a:prstGeom prst="rect">
                <a:avLst/>
              </a:prstGeom>
            </p:spPr>
          </p:pic>
        </p:grpSp>
        <p:grpSp>
          <p:nvGrpSpPr>
            <p:cNvPr id="37" name="Группа 36"/>
            <p:cNvGrpSpPr/>
            <p:nvPr/>
          </p:nvGrpSpPr>
          <p:grpSpPr>
            <a:xfrm>
              <a:off x="6441850" y="4158404"/>
              <a:ext cx="5331720" cy="2238082"/>
              <a:chOff x="6547281" y="4056790"/>
              <a:chExt cx="5331720" cy="2238082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6547281" y="5648541"/>
                <a:ext cx="29813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Первый питбайк для кроссового трека (1999 год)</a:t>
                </a:r>
              </a:p>
            </p:txBody>
          </p:sp>
          <p:pic>
            <p:nvPicPr>
              <p:cNvPr id="39" name="Рисунок 38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11926" y="4056790"/>
                <a:ext cx="3267075" cy="1979677"/>
              </a:xfrm>
              <a:prstGeom prst="rect">
                <a:avLst/>
              </a:prstGeom>
              <a:scene3d>
                <a:camera prst="perspectiveHeroicExtremeLeftFacing"/>
                <a:lightRig rig="threePt" dir="t"/>
              </a:scene3d>
            </p:spPr>
          </p:pic>
        </p:grpSp>
      </p:grpSp>
    </p:spTree>
    <p:extLst>
      <p:ext uri="{BB962C8B-B14F-4D97-AF65-F5344CB8AC3E}">
        <p14:creationId xmlns:p14="http://schemas.microsoft.com/office/powerpoint/2010/main" val="3903127004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4" name="Группа 3"/>
          <p:cNvGrpSpPr/>
          <p:nvPr/>
        </p:nvGrpSpPr>
        <p:grpSpPr>
          <a:xfrm>
            <a:off x="-233989" y="-14068"/>
            <a:ext cx="12546065" cy="6872068"/>
            <a:chOff x="-233989" y="-14068"/>
            <a:chExt cx="12546065" cy="6872068"/>
          </a:xfrm>
        </p:grpSpPr>
        <p:pic>
          <p:nvPicPr>
            <p:cNvPr id="23" name="Объект 4" descr="Следы автомобильных огней ночью">
              <a:extLst>
                <a:ext uri="{FF2B5EF4-FFF2-40B4-BE49-F238E27FC236}">
                  <a16:creationId xmlns="" xmlns:a16="http://schemas.microsoft.com/office/drawing/2014/main" id="{78288EA3-78D5-4FFC-822F-E49524E61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1" y="-14068"/>
              <a:ext cx="12217008" cy="6872068"/>
            </a:xfrm>
            <a:prstGeom prst="rect">
              <a:avLst/>
            </a:prstGeom>
          </p:spPr>
        </p:pic>
        <p:grpSp>
          <p:nvGrpSpPr>
            <p:cNvPr id="3" name="Группа 2"/>
            <p:cNvGrpSpPr/>
            <p:nvPr/>
          </p:nvGrpSpPr>
          <p:grpSpPr>
            <a:xfrm>
              <a:off x="-233989" y="782674"/>
              <a:ext cx="12387138" cy="996672"/>
              <a:chOff x="-97569" y="164238"/>
              <a:chExt cx="12387138" cy="996672"/>
            </a:xfrm>
          </p:grpSpPr>
          <p:pic>
            <p:nvPicPr>
              <p:cNvPr id="26" name="Picture 10" descr="Picture background">
                <a:extLst>
                  <a:ext uri="{FF2B5EF4-FFF2-40B4-BE49-F238E27FC236}">
                    <a16:creationId xmlns="" xmlns:a16="http://schemas.microsoft.com/office/drawing/2014/main" id="{245E28DF-E276-45DC-A3F1-7CBB087B20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313" r="95375">
                            <a14:foregroundMark x1="89938" y1="78824" x2="89938" y2="78824"/>
                            <a14:foregroundMark x1="92375" y1="79353" x2="92375" y2="79353"/>
                            <a14:foregroundMark x1="95375" y1="81824" x2="95375" y2="81824"/>
                            <a14:foregroundMark x1="94688" y1="81176" x2="94688" y2="81176"/>
                            <a14:foregroundMark x1="18938" y1="80118" x2="18938" y2="80118"/>
                            <a14:foregroundMark x1="15500" y1="80765" x2="15500" y2="80765"/>
                            <a14:foregroundMark x1="12937" y1="82118" x2="12937" y2="82118"/>
                            <a14:foregroundMark x1="12625" y1="81000" x2="12625" y2="81000"/>
                            <a14:foregroundMark x1="11313" y1="81176" x2="11313" y2="81176"/>
                            <a14:foregroundMark x1="12500" y1="84412" x2="12500" y2="84412"/>
                            <a14:foregroundMark x1="10688" y1="83235" x2="10688" y2="83235"/>
                            <a14:foregroundMark x1="10875" y1="82471" x2="10875" y2="82471"/>
                            <a14:foregroundMark x1="9500" y1="81118" x2="9500" y2="81118"/>
                            <a14:foregroundMark x1="9625" y1="81176" x2="9625" y2="81176"/>
                            <a14:foregroundMark x1="8188" y1="82353" x2="8188" y2="82353"/>
                            <a14:foregroundMark x1="7938" y1="82412" x2="7938" y2="82412"/>
                            <a14:foregroundMark x1="9625" y1="81294" x2="9625" y2="81294"/>
                            <a14:foregroundMark x1="10313" y1="84529" x2="10313" y2="84529"/>
                            <a14:foregroundMark x1="9813" y1="84118" x2="9813" y2="84118"/>
                            <a14:foregroundMark x1="8563" y1="81235" x2="8563" y2="81235"/>
                            <a14:foregroundMark x1="9625" y1="81118" x2="9625" y2="81118"/>
                            <a14:foregroundMark x1="7375" y1="82353" x2="7375" y2="82353"/>
                            <a14:foregroundMark x1="8250" y1="82529" x2="8250" y2="82529"/>
                            <a14:foregroundMark x1="9625" y1="82353" x2="9625" y2="82353"/>
                            <a14:foregroundMark x1="8250" y1="84118" x2="8250" y2="84118"/>
                            <a14:foregroundMark x1="7000" y1="84176" x2="7000" y2="84176"/>
                            <a14:foregroundMark x1="4313" y1="84235" x2="4313" y2="8423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948" b="13740"/>
              <a:stretch>
                <a:fillRect/>
              </a:stretch>
            </p:blipFill>
            <p:spPr bwMode="auto">
              <a:xfrm flipV="1">
                <a:off x="-97569" y="958975"/>
                <a:ext cx="12387138" cy="201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14" descr="Picture background">
                <a:extLst>
                  <a:ext uri="{FF2B5EF4-FFF2-40B4-BE49-F238E27FC236}">
                    <a16:creationId xmlns="" xmlns:a16="http://schemas.microsoft.com/office/drawing/2014/main" id="{8A3B7F92-281A-40E2-8A5F-C931604487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389304">
                <a:off x="10481028" y="164238"/>
                <a:ext cx="1060417" cy="95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BB7089B5-6B05-4297-B599-95DDBEE6DAB4}"/>
                  </a:ext>
                </a:extLst>
              </p:cNvPr>
              <p:cNvSpPr txBox="1"/>
              <p:nvPr/>
            </p:nvSpPr>
            <p:spPr>
              <a:xfrm>
                <a:off x="0" y="271574"/>
                <a:ext cx="115584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b="1">
                    <a:solidFill>
                      <a:srgbClr val="C00000"/>
                    </a:solidFill>
                    <a:latin typeface="Segoe Print" panose="02000600000000000000" pitchFamily="2" charset="0"/>
                    <a:ea typeface="PT Astra Serif" panose="020a0603040505020204" pitchFamily="18" charset="-52"/>
                  </a:rPr>
                  <a:t> Когда адреналин дороже жизни</a:t>
                </a:r>
              </a:p>
            </p:txBody>
          </p:sp>
        </p:grpSp>
        <p:sp>
          <p:nvSpPr>
            <p:cNvPr id="33" name="Нижний колонтитул 5">
              <a:extLst>
                <a:ext uri="{FF2B5EF4-FFF2-40B4-BE49-F238E27FC236}">
                  <a16:creationId xmlns="" xmlns:a16="http://schemas.microsoft.com/office/drawing/2014/main" id="{8C039474-5A2C-4D3D-9B3C-E8F0F4DA7FBD}"/>
                </a:ext>
              </a:extLst>
            </p:cNvPr>
            <p:cNvSpPr txBox="1"/>
            <p:nvPr/>
          </p:nvSpPr>
          <p:spPr>
            <a:xfrm>
              <a:off x="1008700" y="6381401"/>
              <a:ext cx="2946801" cy="396675"/>
            </a:xfrm>
            <a:prstGeom prst="rect">
              <a:avLst/>
            </a:prstGeom>
          </p:spPr>
          <p:txBody>
            <a:bodyPr vert="horz" lIns="74295" tIns="37148" rIns="74295" bIns="37148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75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300">
                  <a:solidFill>
                    <a:srgbClr val="93A2B7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anose="02020603050405020304" pitchFamily="18" charset="0"/>
                </a:rPr>
                <a:t>Научный центр БДД МВД России</a:t>
              </a:r>
            </a:p>
          </p:txBody>
        </p:sp>
        <p:pic>
          <p:nvPicPr>
            <p:cNvPr id="34" name="Объект 3">
              <a:extLst>
                <a:ext uri="{FF2B5EF4-FFF2-40B4-BE49-F238E27FC236}">
                  <a16:creationId xmlns="" xmlns:a16="http://schemas.microsoft.com/office/drawing/2014/main" id="{A4A4C983-4CC5-4C59-B42D-2BE162C40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99" b="95276" l="4808" r="973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5" t="9857" r="5619" b="6267"/>
            <a:stretch>
              <a:fillRect/>
            </a:stretch>
          </p:blipFill>
          <p:spPr>
            <a:xfrm>
              <a:off x="380460" y="6116321"/>
              <a:ext cx="772047" cy="661755"/>
            </a:xfrm>
            <a:prstGeom prst="rect">
              <a:avLst/>
            </a:prstGeom>
          </p:spPr>
        </p:pic>
        <p:grpSp>
          <p:nvGrpSpPr>
            <p:cNvPr id="37" name="Группа 36"/>
            <p:cNvGrpSpPr/>
            <p:nvPr/>
          </p:nvGrpSpPr>
          <p:grpSpPr>
            <a:xfrm>
              <a:off x="659360" y="1924774"/>
              <a:ext cx="5300220" cy="4311199"/>
              <a:chOff x="1065229" y="1300897"/>
              <a:chExt cx="5300220" cy="4311199"/>
            </a:xfrm>
          </p:grpSpPr>
          <p:sp>
            <p:nvSpPr>
              <p:cNvPr id="43" name="Прямоугольник 42"/>
              <p:cNvSpPr/>
              <p:nvPr/>
            </p:nvSpPr>
            <p:spPr>
              <a:xfrm>
                <a:off x="1414569" y="1639458"/>
                <a:ext cx="4587711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42913" algn="just"/>
                <a:r>
                  <a:rPr lang="ru-RU" sz="200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Ежегодно происходит около 2 тысяч ДТП с участием несовершеннолетних водителей мототранспорта до 16 лет и более 600 — с участием несовершеннолетних водителей  питбайков, последствия оказываются трагическими от тяжёлых травм до гибели.</a:t>
                </a:r>
              </a:p>
              <a:p>
                <a:pPr indent="442913" algn="just"/>
                <a:r>
                  <a:rPr lang="ru-RU" sz="200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 Большая часть ДТП происходит в городах, </a:t>
                </a:r>
                <a:r>
                  <a:rPr lang="ru-RU" sz="2000" smtClean="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однако </a:t>
                </a:r>
                <a:r>
                  <a:rPr lang="ru-RU" sz="200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чаще дети гибнут в сельской местности, где количество аварий меньше.</a:t>
                </a:r>
              </a:p>
            </p:txBody>
          </p:sp>
          <p:sp>
            <p:nvSpPr>
              <p:cNvPr id="44" name="Дуга 43"/>
              <p:cNvSpPr/>
              <p:nvPr/>
            </p:nvSpPr>
            <p:spPr>
              <a:xfrm>
                <a:off x="4913722" y="1300897"/>
                <a:ext cx="1451727" cy="1140644"/>
              </a:xfrm>
              <a:prstGeom prst="arc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Дуга 44"/>
              <p:cNvSpPr/>
              <p:nvPr/>
            </p:nvSpPr>
            <p:spPr>
              <a:xfrm rot="5400000" flipV="1">
                <a:off x="909688" y="4314336"/>
                <a:ext cx="1451727" cy="1140644"/>
              </a:xfrm>
              <a:prstGeom prst="arc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6" name="Picture 2" descr="Picture background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333" b="83056" l="17891" r="72656">
                            <a14:foregroundMark x1="32422" y1="83333" x2="32422" y2="83333"/>
                            <a14:foregroundMark x1="20234" y1="54444" x2="20234" y2="54444"/>
                            <a14:foregroundMark x1="38828" y1="11806" x2="38828" y2="11806"/>
                            <a14:foregroundMark x1="39844" y1="8750" x2="39844" y2="8750"/>
                            <a14:foregroundMark x1="17891" y1="55000" x2="17891" y2="55000"/>
                            <a14:foregroundMark x1="69922" y1="68333" x2="69922" y2="68333"/>
                            <a14:foregroundMark x1="72656" y1="65833" x2="72656" y2="658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55" t="6976" r="25311" b="13088"/>
              <a:stretch>
                <a:fillRect/>
              </a:stretch>
            </p:blipFill>
            <p:spPr bwMode="auto">
              <a:xfrm flipH="1" flipV="1">
                <a:off x="1193239" y="1465212"/>
                <a:ext cx="570322" cy="4488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Picture background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55" t="6976" r="25311" b="13088"/>
              <a:stretch>
                <a:fillRect/>
              </a:stretch>
            </p:blipFill>
            <p:spPr bwMode="auto">
              <a:xfrm flipH="1" flipV="1">
                <a:off x="5759850" y="5036040"/>
                <a:ext cx="570322" cy="4356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8" name="Прямая соединительная линия 47"/>
              <p:cNvCxnSpPr/>
              <p:nvPr/>
            </p:nvCxnSpPr>
            <p:spPr>
              <a:xfrm flipH="1">
                <a:off x="1065229" y="1300897"/>
                <a:ext cx="4574356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/>
              <p:cNvCxnSpPr/>
              <p:nvPr/>
            </p:nvCxnSpPr>
            <p:spPr>
              <a:xfrm flipH="1">
                <a:off x="1635551" y="5612096"/>
                <a:ext cx="4574356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Группа 37"/>
            <p:cNvGrpSpPr/>
            <p:nvPr/>
          </p:nvGrpSpPr>
          <p:grpSpPr>
            <a:xfrm>
              <a:off x="5712400" y="1919793"/>
              <a:ext cx="6599676" cy="3801208"/>
              <a:chOff x="3560323" y="719666"/>
              <a:chExt cx="6599676" cy="3801208"/>
            </a:xfrm>
          </p:grpSpPr>
          <p:graphicFrame>
            <p:nvGraphicFramePr>
              <p:cNvPr id="39" name="Диаграмма 38"/>
              <p:cNvGraphicFramePr/>
              <p:nvPr>
                <p:extLst>
                  <p:ext uri="{D42A27DB-BD31-4B8C-83A1-F6EECF244321}">
                    <p14:modId xmlns:p14="http://schemas.microsoft.com/office/powerpoint/2010/main" val="1541742439"/>
                  </p:ext>
                </p:extLst>
              </p:nvPr>
            </p:nvGraphicFramePr>
            <p:xfrm>
              <a:off x="3560323" y="719666"/>
              <a:ext cx="6599676" cy="3317313"/>
            </p:xfrm>
            <a:graphic>
              <a:graphicData uri="http://schemas.openxmlformats.org/drawingml/2006/chart">
                <c:chart xmlns:c="http://schemas.openxmlformats.org/drawingml/2006/chart" r:id="rId11"/>
              </a:graphicData>
            </a:graphic>
          </p:graphicFrame>
          <p:pic>
            <p:nvPicPr>
              <p:cNvPr id="40" name="Рисунок 39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4417" y="3946620"/>
                <a:ext cx="589241" cy="574254"/>
              </a:xfrm>
              <a:prstGeom prst="rect">
                <a:avLst/>
              </a:prstGeom>
            </p:spPr>
          </p:pic>
          <p:pic>
            <p:nvPicPr>
              <p:cNvPr id="41" name="Рисунок 40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0309" y="3946620"/>
                <a:ext cx="574254" cy="574254"/>
              </a:xfrm>
              <a:prstGeom prst="rect">
                <a:avLst/>
              </a:prstGeom>
            </p:spPr>
          </p:pic>
          <p:pic>
            <p:nvPicPr>
              <p:cNvPr id="42" name="Рисунок 41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6077" y="3965474"/>
                <a:ext cx="555400" cy="5554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8170611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9" name="Группа 8"/>
          <p:cNvGrpSpPr/>
          <p:nvPr/>
        </p:nvGrpSpPr>
        <p:grpSpPr>
          <a:xfrm>
            <a:off x="-179263" y="14765"/>
            <a:ext cx="12453817" cy="6853654"/>
            <a:chOff x="-179263" y="14765"/>
            <a:chExt cx="12453817" cy="6853654"/>
          </a:xfrm>
        </p:grpSpPr>
        <p:pic>
          <p:nvPicPr>
            <p:cNvPr id="30" name="Объект 4" descr="Следы автомобильных огней ночью">
              <a:extLst>
                <a:ext uri="{FF2B5EF4-FFF2-40B4-BE49-F238E27FC236}">
                  <a16:creationId xmlns="" xmlns:a16="http://schemas.microsoft.com/office/drawing/2014/main" id="{78288EA3-78D5-4FFC-822F-E49524E61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8" y="14765"/>
              <a:ext cx="12184272" cy="6853654"/>
            </a:xfrm>
            <a:prstGeom prst="rect">
              <a:avLst/>
            </a:prstGeom>
          </p:spPr>
        </p:pic>
        <p:grpSp>
          <p:nvGrpSpPr>
            <p:cNvPr id="31" name="Группа 30"/>
            <p:cNvGrpSpPr/>
            <p:nvPr/>
          </p:nvGrpSpPr>
          <p:grpSpPr>
            <a:xfrm>
              <a:off x="-179263" y="754675"/>
              <a:ext cx="12387138" cy="996672"/>
              <a:chOff x="-97569" y="164238"/>
              <a:chExt cx="12387138" cy="996672"/>
            </a:xfrm>
          </p:grpSpPr>
          <p:pic>
            <p:nvPicPr>
              <p:cNvPr id="32" name="Picture 10" descr="Picture background">
                <a:extLst>
                  <a:ext uri="{FF2B5EF4-FFF2-40B4-BE49-F238E27FC236}">
                    <a16:creationId xmlns="" xmlns:a16="http://schemas.microsoft.com/office/drawing/2014/main" id="{245E28DF-E276-45DC-A3F1-7CBB087B20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313" r="95375">
                            <a14:foregroundMark x1="89938" y1="78824" x2="89938" y2="78824"/>
                            <a14:foregroundMark x1="92375" y1="79353" x2="92375" y2="79353"/>
                            <a14:foregroundMark x1="95375" y1="81824" x2="95375" y2="81824"/>
                            <a14:foregroundMark x1="94688" y1="81176" x2="94688" y2="81176"/>
                            <a14:foregroundMark x1="18938" y1="80118" x2="18938" y2="80118"/>
                            <a14:foregroundMark x1="15500" y1="80765" x2="15500" y2="80765"/>
                            <a14:foregroundMark x1="12937" y1="82118" x2="12937" y2="82118"/>
                            <a14:foregroundMark x1="12625" y1="81000" x2="12625" y2="81000"/>
                            <a14:foregroundMark x1="11313" y1="81176" x2="11313" y2="81176"/>
                            <a14:foregroundMark x1="12500" y1="84412" x2="12500" y2="84412"/>
                            <a14:foregroundMark x1="10688" y1="83235" x2="10688" y2="83235"/>
                            <a14:foregroundMark x1="10875" y1="82471" x2="10875" y2="82471"/>
                            <a14:foregroundMark x1="9500" y1="81118" x2="9500" y2="81118"/>
                            <a14:foregroundMark x1="9625" y1="81176" x2="9625" y2="81176"/>
                            <a14:foregroundMark x1="8188" y1="82353" x2="8188" y2="82353"/>
                            <a14:foregroundMark x1="7938" y1="82412" x2="7938" y2="82412"/>
                            <a14:foregroundMark x1="9625" y1="81294" x2="9625" y2="81294"/>
                            <a14:foregroundMark x1="10313" y1="84529" x2="10313" y2="84529"/>
                            <a14:foregroundMark x1="9813" y1="84118" x2="9813" y2="84118"/>
                            <a14:foregroundMark x1="8563" y1="81235" x2="8563" y2="81235"/>
                            <a14:foregroundMark x1="9625" y1="81118" x2="9625" y2="81118"/>
                            <a14:foregroundMark x1="7375" y1="82353" x2="7375" y2="82353"/>
                            <a14:foregroundMark x1="8250" y1="82529" x2="8250" y2="82529"/>
                            <a14:foregroundMark x1="9625" y1="82353" x2="9625" y2="82353"/>
                            <a14:foregroundMark x1="8250" y1="84118" x2="8250" y2="84118"/>
                            <a14:foregroundMark x1="7000" y1="84176" x2="7000" y2="84176"/>
                            <a14:foregroundMark x1="4313" y1="84235" x2="4313" y2="8423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948" b="13740"/>
              <a:stretch>
                <a:fillRect/>
              </a:stretch>
            </p:blipFill>
            <p:spPr bwMode="auto">
              <a:xfrm flipV="1">
                <a:off x="-97569" y="958975"/>
                <a:ext cx="12387138" cy="201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14" descr="Picture background">
                <a:extLst>
                  <a:ext uri="{FF2B5EF4-FFF2-40B4-BE49-F238E27FC236}">
                    <a16:creationId xmlns="" xmlns:a16="http://schemas.microsoft.com/office/drawing/2014/main" id="{8A3B7F92-281A-40E2-8A5F-C931604487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389304">
                <a:off x="10481028" y="164238"/>
                <a:ext cx="1060417" cy="95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" name="TextBox 50">
                <a:extLst>
                  <a:ext uri="{FF2B5EF4-FFF2-40B4-BE49-F238E27FC236}">
                    <a16:creationId xmlns="" xmlns:a16="http://schemas.microsoft.com/office/drawing/2014/main" id="{BB7089B5-6B05-4297-B599-95DDBEE6DAB4}"/>
                  </a:ext>
                </a:extLst>
              </p:cNvPr>
              <p:cNvSpPr txBox="1"/>
              <p:nvPr/>
            </p:nvSpPr>
            <p:spPr>
              <a:xfrm>
                <a:off x="0" y="271574"/>
                <a:ext cx="115584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b="1">
                    <a:solidFill>
                      <a:srgbClr val="C00000"/>
                    </a:solidFill>
                    <a:latin typeface="Segoe Print" panose="02000600000000000000" pitchFamily="2" charset="0"/>
                    <a:ea typeface="PT Astra Serif" panose="020a0603040505020204" pitchFamily="18" charset="-52"/>
                  </a:rPr>
                  <a:t>Что приводит к ДТП</a:t>
                </a:r>
              </a:p>
            </p:txBody>
          </p:sp>
        </p:grpSp>
        <p:sp>
          <p:nvSpPr>
            <p:cNvPr id="52" name="Номер слайда 23">
              <a:extLst>
                <a:ext uri="{FF2B5EF4-FFF2-40B4-BE49-F238E27FC236}">
                  <a16:creationId xmlns="" xmlns:a16="http://schemas.microsoft.com/office/drawing/2014/main" id="{CE5901AB-4628-4D71-8DA4-BEE69141D84D}"/>
                </a:ext>
              </a:extLst>
            </p:cNvPr>
            <p:cNvSpPr txBox="1"/>
            <p:nvPr/>
          </p:nvSpPr>
          <p:spPr>
            <a:xfrm>
              <a:off x="5924160" y="6330020"/>
              <a:ext cx="343680" cy="296664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200">
                <a:solidFill>
                  <a:schemeClr val="tx2">
                    <a:lumMod val="60000"/>
                    <a:lumOff val="4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endParaRPr>
            </a:p>
          </p:txBody>
        </p:sp>
        <p:sp>
          <p:nvSpPr>
            <p:cNvPr id="53" name="Нижний колонтитул 5">
              <a:extLst>
                <a:ext uri="{FF2B5EF4-FFF2-40B4-BE49-F238E27FC236}">
                  <a16:creationId xmlns="" xmlns:a16="http://schemas.microsoft.com/office/drawing/2014/main" id="{8C039474-5A2C-4D3D-9B3C-E8F0F4DA7FBD}"/>
                </a:ext>
              </a:extLst>
            </p:cNvPr>
            <p:cNvSpPr txBox="1"/>
            <p:nvPr/>
          </p:nvSpPr>
          <p:spPr>
            <a:xfrm>
              <a:off x="1020551" y="6414302"/>
              <a:ext cx="2946801" cy="396675"/>
            </a:xfrm>
            <a:prstGeom prst="rect">
              <a:avLst/>
            </a:prstGeom>
          </p:spPr>
          <p:txBody>
            <a:bodyPr vert="horz" lIns="74295" tIns="37148" rIns="74295" bIns="37148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75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300">
                  <a:solidFill>
                    <a:srgbClr val="93A2B7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anose="02020603050405020304" pitchFamily="18" charset="0"/>
                </a:rPr>
                <a:t>Научный центр БДД МВД России</a:t>
              </a:r>
            </a:p>
          </p:txBody>
        </p:sp>
        <p:pic>
          <p:nvPicPr>
            <p:cNvPr id="54" name="Объект 3">
              <a:extLst>
                <a:ext uri="{FF2B5EF4-FFF2-40B4-BE49-F238E27FC236}">
                  <a16:creationId xmlns="" xmlns:a16="http://schemas.microsoft.com/office/drawing/2014/main" id="{A4A4C983-4CC5-4C59-B42D-2BE162C40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99" b="95276" l="4808" r="973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5" t="9857" r="5619" b="6267"/>
            <a:stretch>
              <a:fillRect/>
            </a:stretch>
          </p:blipFill>
          <p:spPr>
            <a:xfrm>
              <a:off x="380460" y="6116321"/>
              <a:ext cx="772047" cy="661755"/>
            </a:xfrm>
            <a:prstGeom prst="rect">
              <a:avLst/>
            </a:prstGeom>
          </p:spPr>
        </p:pic>
        <p:grpSp>
          <p:nvGrpSpPr>
            <p:cNvPr id="55" name="Группа 54"/>
            <p:cNvGrpSpPr/>
            <p:nvPr/>
          </p:nvGrpSpPr>
          <p:grpSpPr>
            <a:xfrm>
              <a:off x="289561" y="2034397"/>
              <a:ext cx="3366562" cy="1036080"/>
              <a:chOff x="348188" y="1435492"/>
              <a:chExt cx="3366562" cy="1036080"/>
            </a:xfrm>
          </p:grpSpPr>
          <p:pic>
            <p:nvPicPr>
              <p:cNvPr id="56" name="Рисунок 55" descr="C:\Users\zver\Desktop\МАРИНА\НИОКР\2025\Мототранспорт\Иконки\скорость 2.png"/>
              <p:cNvPicPr/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255774" y="1435492"/>
                <a:ext cx="1458976" cy="103608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7" name="Прямоугольник 56"/>
              <p:cNvSpPr/>
              <p:nvPr/>
            </p:nvSpPr>
            <p:spPr>
              <a:xfrm>
                <a:off x="348188" y="1443565"/>
                <a:ext cx="2268472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>
                    <a:latin typeface="PT Astra Serif" panose="020a0603040505020204" pitchFamily="18" charset="-52"/>
                    <a:ea typeface="Times New Roman" panose="02020603050405020304" pitchFamily="18" charset="0"/>
                    <a:cs typeface="Arial" panose="020b0604020202020204" pitchFamily="34" charset="0"/>
                  </a:rPr>
                  <a:t>неправильный </a:t>
                </a:r>
              </a:p>
              <a:p>
                <a:pPr algn="ctr"/>
                <a:r>
                  <a:rPr lang="ru-RU">
                    <a:latin typeface="PT Astra Serif" panose="020a0603040505020204" pitchFamily="18" charset="-52"/>
                    <a:ea typeface="Times New Roman" panose="02020603050405020304" pitchFamily="18" charset="0"/>
                    <a:cs typeface="Arial" panose="020b0604020202020204" pitchFamily="34" charset="0"/>
                  </a:rPr>
                  <a:t>выбор </a:t>
                </a:r>
              </a:p>
              <a:p>
                <a:pPr algn="ctr"/>
                <a:r>
                  <a:rPr lang="ru-RU">
                    <a:latin typeface="PT Astra Serif" panose="020a0603040505020204" pitchFamily="18" charset="-52"/>
                    <a:ea typeface="Times New Roman" panose="02020603050405020304" pitchFamily="18" charset="0"/>
                    <a:cs typeface="Arial" panose="020b0604020202020204" pitchFamily="34" charset="0"/>
                  </a:rPr>
                  <a:t>скорости </a:t>
                </a:r>
                <a:endParaRPr lang="ru-RU"/>
              </a:p>
            </p:txBody>
          </p:sp>
        </p:grpSp>
        <p:grpSp>
          <p:nvGrpSpPr>
            <p:cNvPr id="60" name="Группа 59"/>
            <p:cNvGrpSpPr/>
            <p:nvPr/>
          </p:nvGrpSpPr>
          <p:grpSpPr>
            <a:xfrm>
              <a:off x="3976484" y="2294924"/>
              <a:ext cx="4301787" cy="1681055"/>
              <a:chOff x="3991750" y="2229860"/>
              <a:chExt cx="4301787" cy="1681055"/>
            </a:xfrm>
          </p:grpSpPr>
          <p:sp>
            <p:nvSpPr>
              <p:cNvPr id="61" name="Стрелка вниз 60"/>
              <p:cNvSpPr/>
              <p:nvPr/>
            </p:nvSpPr>
            <p:spPr>
              <a:xfrm rot="5400000" flipV="1">
                <a:off x="7810558" y="2458299"/>
                <a:ext cx="601375" cy="364583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Стрелка вниз 61"/>
              <p:cNvSpPr/>
              <p:nvPr/>
            </p:nvSpPr>
            <p:spPr>
              <a:xfrm rot="18600000">
                <a:off x="7776762" y="3427936"/>
                <a:ext cx="601375" cy="364583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Стрелка вниз 63"/>
              <p:cNvSpPr/>
              <p:nvPr/>
            </p:nvSpPr>
            <p:spPr>
              <a:xfrm rot="10800000" flipV="1">
                <a:off x="5823080" y="3385735"/>
                <a:ext cx="601375" cy="364583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Стрелка вниз 64"/>
              <p:cNvSpPr/>
              <p:nvPr/>
            </p:nvSpPr>
            <p:spPr>
              <a:xfrm rot="16200000" flipV="1">
                <a:off x="3873354" y="2431304"/>
                <a:ext cx="601375" cy="364583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4845239" y="2229860"/>
                <a:ext cx="2589170" cy="830997"/>
              </a:xfrm>
              <a:prstGeom prst="rect">
                <a:avLst/>
              </a:prstGeom>
              <a:noFill/>
              <a:ln w="19050"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scene3d>
                <a:camera prst="obliqueBottomLef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400" b="1">
                    <a:ln>
                      <a:solidFill>
                        <a:srgbClr val="270832"/>
                      </a:solidFill>
                    </a:ln>
                    <a:solidFill>
                      <a:srgbClr val="28357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ОСНОВНЫЕ </a:t>
                </a:r>
              </a:p>
              <a:p>
                <a:pPr algn="ctr"/>
                <a:r>
                  <a:rPr lang="ru-RU" sz="2400" b="1">
                    <a:ln>
                      <a:solidFill>
                        <a:srgbClr val="270832"/>
                      </a:solidFill>
                    </a:ln>
                    <a:solidFill>
                      <a:srgbClr val="28357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ПРИЧИНЫ ДТП</a:t>
                </a:r>
              </a:p>
            </p:txBody>
          </p:sp>
        </p:grpSp>
        <p:grpSp>
          <p:nvGrpSpPr>
            <p:cNvPr id="67" name="Группа 66"/>
            <p:cNvGrpSpPr/>
            <p:nvPr/>
          </p:nvGrpSpPr>
          <p:grpSpPr>
            <a:xfrm>
              <a:off x="8427726" y="2015171"/>
              <a:ext cx="3846828" cy="1169615"/>
              <a:chOff x="8404879" y="1325346"/>
              <a:chExt cx="3846828" cy="1169615"/>
            </a:xfrm>
          </p:grpSpPr>
          <p:sp>
            <p:nvSpPr>
              <p:cNvPr id="68" name="Прямоугольник 67"/>
              <p:cNvSpPr/>
              <p:nvPr/>
            </p:nvSpPr>
            <p:spPr>
              <a:xfrm>
                <a:off x="9797325" y="1463539"/>
                <a:ext cx="2454382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>
                    <a:latin typeface="PT Astra Serif" panose="020a0603040505020204" pitchFamily="18" charset="-52"/>
                    <a:ea typeface="Times New Roman" panose="02020603050405020304" pitchFamily="18" charset="0"/>
                    <a:cs typeface="Arial" panose="020b0604020202020204" pitchFamily="34" charset="0"/>
                  </a:rPr>
                  <a:t>нарушение очередности </a:t>
                </a:r>
              </a:p>
              <a:p>
                <a:pPr algn="ctr"/>
                <a:r>
                  <a:rPr lang="ru-RU">
                    <a:latin typeface="PT Astra Serif" panose="020a0603040505020204" pitchFamily="18" charset="-52"/>
                    <a:ea typeface="Times New Roman" panose="02020603050405020304" pitchFamily="18" charset="0"/>
                    <a:cs typeface="Arial" panose="020b0604020202020204" pitchFamily="34" charset="0"/>
                  </a:rPr>
                  <a:t>проезда </a:t>
                </a:r>
                <a:endParaRPr lang="ru-RU"/>
              </a:p>
            </p:txBody>
          </p:sp>
          <p:pic>
            <p:nvPicPr>
              <p:cNvPr id="69" name="Picture 2" descr="Picture background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084" b="20404"/>
              <a:stretch>
                <a:fillRect/>
              </a:stretch>
            </p:blipFill>
            <p:spPr bwMode="auto">
              <a:xfrm>
                <a:off x="8404879" y="1325346"/>
                <a:ext cx="1965335" cy="11696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" name="Группа 6"/>
            <p:cNvGrpSpPr/>
            <p:nvPr/>
          </p:nvGrpSpPr>
          <p:grpSpPr>
            <a:xfrm>
              <a:off x="4388004" y="3895815"/>
              <a:ext cx="3440997" cy="2575084"/>
              <a:chOff x="4400164" y="3764284"/>
              <a:chExt cx="3440997" cy="2575084"/>
            </a:xfrm>
          </p:grpSpPr>
          <p:sp>
            <p:nvSpPr>
              <p:cNvPr id="58" name="Прямоугольник 57"/>
              <p:cNvSpPr/>
              <p:nvPr/>
            </p:nvSpPr>
            <p:spPr>
              <a:xfrm>
                <a:off x="4400164" y="4862040"/>
                <a:ext cx="3440997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>
                    <a:latin typeface="PT Astra Serif" panose="020a0603040505020204" pitchFamily="18" charset="-52"/>
                    <a:ea typeface="Times New Roman" panose="02020603050405020304" pitchFamily="18" charset="0"/>
                    <a:cs typeface="Arial" panose="020b0604020202020204" pitchFamily="34" charset="0"/>
                  </a:rPr>
                  <a:t>нарушение правил расположения транспортного средства </a:t>
                </a:r>
              </a:p>
              <a:p>
                <a:pPr algn="ctr"/>
                <a:r>
                  <a:rPr lang="ru-RU">
                    <a:latin typeface="PT Astra Serif" panose="020a0603040505020204" pitchFamily="18" charset="-52"/>
                    <a:ea typeface="Times New Roman" panose="02020603050405020304" pitchFamily="18" charset="0"/>
                    <a:cs typeface="Arial" panose="020b0604020202020204" pitchFamily="34" charset="0"/>
                  </a:rPr>
                  <a:t>на проезжей части дороги, несоблюдение бокового интервала</a:t>
                </a:r>
                <a:endParaRPr lang="ru-RU"/>
              </a:p>
            </p:txBody>
          </p:sp>
          <p:pic>
            <p:nvPicPr>
              <p:cNvPr id="71" name="Рисунок 70">
                <a:extLst>
                  <a:ext uri="{FF2B5EF4-FFF2-40B4-BE49-F238E27FC236}">
                    <a16:creationId xmlns="" xmlns:a16="http://schemas.microsoft.com/office/drawing/2014/main" id="{1556DC41-CCBC-4C3A-8858-CA654F4E52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29630" y1="61574" x2="29630" y2="61574"/>
                            <a14:foregroundMark x1="62870" y1="63426" x2="62870" y2="63426"/>
                            <a14:foregroundMark x1="58426" y1="66204" x2="58426" y2="66204"/>
                            <a14:foregroundMark x1="54815" y1="71759" x2="54815" y2="71759"/>
                            <a14:foregroundMark x1="49630" y1="65000" x2="49630" y2="65000"/>
                            <a14:foregroundMark x1="45370" y1="70370" x2="45370" y2="70370"/>
                            <a14:foregroundMark x1="42037" y1="71111" x2="42037" y2="71111"/>
                            <a14:foregroundMark x1="47037" y1="74815" x2="47037" y2="74815"/>
                            <a14:foregroundMark x1="66667" y1="71204" x2="66667" y2="71204"/>
                            <a14:foregroundMark x1="72778" y1="56481" x2="72778" y2="56481"/>
                            <a14:foregroundMark x1="37778" y1="38704" x2="37778" y2="38704"/>
                            <a14:foregroundMark x1="39630" y1="43519" x2="39630" y2="43519"/>
                            <a14:foregroundMark x1="80926" y1="50741" x2="80926" y2="50741"/>
                            <a14:foregroundMark x1="83704" y1="41296" x2="83704" y2="41296"/>
                            <a14:foregroundMark x1="63889" y1="48796" x2="63889" y2="48796"/>
                            <a14:foregroundMark x1="54722" y1="42407" x2="54722" y2="42407"/>
                            <a14:foregroundMark x1="55648" y1="43333" x2="55648" y2="43333"/>
                            <a14:foregroundMark x1="54815" y1="43704" x2="54815" y2="43704"/>
                            <a14:foregroundMark x1="60463" y1="55833" x2="60463" y2="55833"/>
                            <a14:foregroundMark x1="76389" y1="67963" x2="76389" y2="67963"/>
                            <a14:foregroundMark x1="77315" y1="68056" x2="77315" y2="68056"/>
                            <a14:foregroundMark x1="88981" y1="56574" x2="88981" y2="56574"/>
                            <a14:foregroundMark x1="88519" y1="55741" x2="88519" y2="55741"/>
                            <a14:foregroundMark x1="64259" y1="47963" x2="64259" y2="47963"/>
                            <a14:foregroundMark x1="12778" y1="53426" x2="12778" y2="53426"/>
                            <a14:foregroundMark x1="12130" y1="52685" x2="12130" y2="52685"/>
                            <a14:foregroundMark x1="18611" y1="30926" x2="18611" y2="30926"/>
                            <a14:foregroundMark x1="29537" y1="32963" x2="29537" y2="32963"/>
                            <a14:foregroundMark x1="29722" y1="31944" x2="29722" y2="31944"/>
                            <a14:foregroundMark x1="45463" y1="32130" x2="45463" y2="32130"/>
                            <a14:foregroundMark x1="46296" y1="31667" x2="46296" y2="31667"/>
                            <a14:backgroundMark x1="63796" y1="48426" x2="63796" y2="484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76" t="29345" r="8761" b="23121"/>
              <a:stretch>
                <a:fillRect/>
              </a:stretch>
            </p:blipFill>
            <p:spPr>
              <a:xfrm>
                <a:off x="5298800" y="3764284"/>
                <a:ext cx="1619406" cy="936890"/>
              </a:xfrm>
              <a:prstGeom prst="rect">
                <a:avLst/>
              </a:prstGeom>
            </p:spPr>
          </p:pic>
        </p:grpSp>
        <p:grpSp>
          <p:nvGrpSpPr>
            <p:cNvPr id="8" name="Группа 7"/>
            <p:cNvGrpSpPr/>
            <p:nvPr/>
          </p:nvGrpSpPr>
          <p:grpSpPr>
            <a:xfrm>
              <a:off x="8924175" y="3727253"/>
              <a:ext cx="2634314" cy="2119273"/>
              <a:chOff x="8924175" y="3727253"/>
              <a:chExt cx="2634314" cy="2119273"/>
            </a:xfrm>
          </p:grpSpPr>
          <p:sp>
            <p:nvSpPr>
              <p:cNvPr id="70" name="Прямоугольник 69"/>
              <p:cNvSpPr/>
              <p:nvPr/>
            </p:nvSpPr>
            <p:spPr>
              <a:xfrm>
                <a:off x="8924175" y="4646197"/>
                <a:ext cx="2634314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5080" algn="ctr">
                  <a:spcAft>
                    <a:spcPct val="0"/>
                  </a:spcAft>
                  <a:tabLst>
                    <a:tab pos="85090"/>
                  </a:tabLst>
                </a:pPr>
                <a:r>
                  <a:rPr lang="ru-RU">
                    <a:latin typeface="PT Astra Serif" panose="020a0603040505020204" pitchFamily="18" charset="-52"/>
                    <a:ea typeface="Times New Roman" panose="02020603050405020304" pitchFamily="18" charset="0"/>
                    <a:cs typeface="Arial" panose="020b0604020202020204" pitchFamily="34" charset="0"/>
                  </a:rPr>
                  <a:t>несоблюдение безопасной дистанции между транспортными </a:t>
                </a:r>
                <a:endParaRPr lang="ru-RU" sz="16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/>
                <a:r>
                  <a:rPr lang="ru-RU">
                    <a:latin typeface="PT Astra Serif" panose="020a0603040505020204" pitchFamily="18" charset="-52"/>
                    <a:ea typeface="Times New Roman" panose="02020603050405020304" pitchFamily="18" charset="0"/>
                    <a:cs typeface="Arial" panose="020b0604020202020204" pitchFamily="34" charset="0"/>
                  </a:rPr>
                  <a:t>средствами</a:t>
                </a:r>
                <a:endParaRPr lang="ru-RU"/>
              </a:p>
            </p:txBody>
          </p:sp>
          <p:grpSp>
            <p:nvGrpSpPr>
              <p:cNvPr id="72" name="Группа 71">
                <a:extLst>
                  <a:ext uri="{FF2B5EF4-FFF2-40B4-BE49-F238E27FC236}">
                    <a16:creationId xmlns="" xmlns:a16="http://schemas.microsoft.com/office/drawing/2014/main" id="{247BAFAC-D952-47A1-A27F-E3957AF66C84}"/>
                  </a:ext>
                </a:extLst>
              </p:cNvPr>
              <p:cNvGrpSpPr/>
              <p:nvPr/>
            </p:nvGrpSpPr>
            <p:grpSpPr>
              <a:xfrm>
                <a:off x="9218321" y="3727253"/>
                <a:ext cx="1850795" cy="1019270"/>
                <a:chOff x="4881044" y="3579095"/>
                <a:chExt cx="2429911" cy="1478540"/>
              </a:xfrm>
            </p:grpSpPr>
            <p:pic>
              <p:nvPicPr>
                <p:cNvPr id="73" name="Рисунок 72">
                  <a:extLst>
                    <a:ext uri="{FF2B5EF4-FFF2-40B4-BE49-F238E27FC236}">
                      <a16:creationId xmlns="" xmlns:a16="http://schemas.microsoft.com/office/drawing/2014/main" id="{6E745D4D-5D96-440C-8B5E-DDFA71CCC8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biLevel thresh="50000"/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1042">
                              <a14:foregroundMark x1="15417" y1="37407" x2="15417" y2="37407"/>
                              <a14:foregroundMark x1="16510" y1="50370" x2="16510" y2="50370"/>
                              <a14:foregroundMark x1="18646" y1="58704" x2="18646" y2="58704"/>
                              <a14:foregroundMark x1="43333" y1="62593" x2="43333" y2="62593"/>
                              <a14:foregroundMark x1="39740" y1="65370" x2="39740" y2="65370"/>
                              <a14:foregroundMark x1="51563" y1="24722" x2="51563" y2="24722"/>
                              <a14:foregroundMark x1="56354" y1="20556" x2="56354" y2="20556"/>
                              <a14:foregroundMark x1="50833" y1="29907" x2="50833" y2="29907"/>
                              <a14:foregroundMark x1="91042" y1="56296" x2="91042" y2="5629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06" t="14188" r="7492" b="13155"/>
                <a:stretch>
                  <a:fillRect/>
                </a:stretch>
              </p:blipFill>
              <p:spPr>
                <a:xfrm>
                  <a:off x="4881044" y="3894797"/>
                  <a:ext cx="2429911" cy="1162838"/>
                </a:xfrm>
                <a:prstGeom prst="rect">
                  <a:avLst/>
                </a:prstGeom>
              </p:spPr>
            </p:pic>
            <p:pic>
              <p:nvPicPr>
                <p:cNvPr id="74" name="Picture 4" descr="Picture background">
                  <a:extLst>
                    <a:ext uri="{FF2B5EF4-FFF2-40B4-BE49-F238E27FC236}">
                      <a16:creationId xmlns="" xmlns:a16="http://schemas.microsoft.com/office/drawing/2014/main" id="{FCB230A4-219F-4951-A70C-76CD51E55FA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1591" t="23356" b="39149"/>
                <a:stretch>
                  <a:fillRect/>
                </a:stretch>
              </p:blipFill>
              <p:spPr bwMode="auto">
                <a:xfrm rot="18031298">
                  <a:off x="5458081" y="3661694"/>
                  <a:ext cx="737047" cy="57184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6" name="Группа 5"/>
            <p:cNvGrpSpPr/>
            <p:nvPr/>
          </p:nvGrpSpPr>
          <p:grpSpPr>
            <a:xfrm>
              <a:off x="773167" y="3709450"/>
              <a:ext cx="2494657" cy="2135859"/>
              <a:chOff x="773167" y="3709450"/>
              <a:chExt cx="2494657" cy="2135859"/>
            </a:xfrm>
          </p:grpSpPr>
          <p:sp>
            <p:nvSpPr>
              <p:cNvPr id="59" name="Прямоугольник 58"/>
              <p:cNvSpPr/>
              <p:nvPr/>
            </p:nvSpPr>
            <p:spPr>
              <a:xfrm>
                <a:off x="773167" y="4644980"/>
                <a:ext cx="2494657" cy="120032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ru-RU">
                    <a:latin typeface="PT Astra Serif" panose="020a0603040505020204" pitchFamily="18" charset="-52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выезд </a:t>
                </a:r>
              </a:p>
              <a:p>
                <a:pPr algn="ctr"/>
                <a:r>
                  <a:rPr lang="ru-RU">
                    <a:latin typeface="PT Astra Serif" panose="020a0603040505020204" pitchFamily="18" charset="-52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на сторону дороги, предназначенную для встречного движения </a:t>
                </a:r>
                <a:endParaRPr lang="ru-RU"/>
              </a:p>
            </p:txBody>
          </p:sp>
          <p:pic>
            <p:nvPicPr>
              <p:cNvPr id="75" name="Picture 6" descr="Picture background">
                <a:extLst>
                  <a:ext uri="{FF2B5EF4-FFF2-40B4-BE49-F238E27FC236}">
                    <a16:creationId xmlns="" xmlns:a16="http://schemas.microsoft.com/office/drawing/2014/main" id="{E7A83B2A-6765-4A79-B95B-F5556A89D7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858" b="22984"/>
              <a:stretch>
                <a:fillRect/>
              </a:stretch>
            </p:blipFill>
            <p:spPr bwMode="auto">
              <a:xfrm>
                <a:off x="1086249" y="3709450"/>
                <a:ext cx="1986172" cy="10359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6" name="Стрелка вниз 75"/>
            <p:cNvSpPr/>
            <p:nvPr/>
          </p:nvSpPr>
          <p:spPr>
            <a:xfrm rot="3000000" flipH="1">
              <a:off x="3839072" y="3492999"/>
              <a:ext cx="601375" cy="36458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685385659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8" name="Объект 4" descr="Следы автомобильных огней ночью">
            <a:extLst>
              <a:ext uri="{FF2B5EF4-FFF2-40B4-BE49-F238E27FC236}">
                <a16:creationId xmlns="" xmlns:a16="http://schemas.microsoft.com/office/drawing/2014/main" id="{78288EA3-78D5-4FFC-822F-E49524E610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" y="955"/>
            <a:ext cx="12217008" cy="6872068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-157629" y="716353"/>
            <a:ext cx="12387138" cy="996672"/>
            <a:chOff x="-97569" y="164238"/>
            <a:chExt cx="12387138" cy="996672"/>
          </a:xfrm>
        </p:grpSpPr>
        <p:pic>
          <p:nvPicPr>
            <p:cNvPr id="50" name="Picture 10" descr="Picture background">
              <a:extLst>
                <a:ext uri="{FF2B5EF4-FFF2-40B4-BE49-F238E27FC236}">
                  <a16:creationId xmlns="" xmlns:a16="http://schemas.microsoft.com/office/drawing/2014/main" id="{245E28DF-E276-45DC-A3F1-7CBB087B2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313" r="95375">
                          <a14:foregroundMark x1="89938" y1="78824" x2="89938" y2="78824"/>
                          <a14:foregroundMark x1="92375" y1="79353" x2="92375" y2="79353"/>
                          <a14:foregroundMark x1="95375" y1="81824" x2="95375" y2="81824"/>
                          <a14:foregroundMark x1="94688" y1="81176" x2="94688" y2="81176"/>
                          <a14:foregroundMark x1="18938" y1="80118" x2="18938" y2="80118"/>
                          <a14:foregroundMark x1="15500" y1="80765" x2="15500" y2="80765"/>
                          <a14:foregroundMark x1="12937" y1="82118" x2="12937" y2="82118"/>
                          <a14:foregroundMark x1="12625" y1="81000" x2="12625" y2="81000"/>
                          <a14:foregroundMark x1="11313" y1="81176" x2="11313" y2="81176"/>
                          <a14:foregroundMark x1="12500" y1="84412" x2="12500" y2="84412"/>
                          <a14:foregroundMark x1="10688" y1="83235" x2="10688" y2="83235"/>
                          <a14:foregroundMark x1="10875" y1="82471" x2="10875" y2="82471"/>
                          <a14:foregroundMark x1="9500" y1="81118" x2="9500" y2="81118"/>
                          <a14:foregroundMark x1="9625" y1="81176" x2="9625" y2="81176"/>
                          <a14:foregroundMark x1="8188" y1="82353" x2="8188" y2="82353"/>
                          <a14:foregroundMark x1="7938" y1="82412" x2="7938" y2="82412"/>
                          <a14:foregroundMark x1="9625" y1="81294" x2="9625" y2="81294"/>
                          <a14:foregroundMark x1="10313" y1="84529" x2="10313" y2="84529"/>
                          <a14:foregroundMark x1="9813" y1="84118" x2="9813" y2="84118"/>
                          <a14:foregroundMark x1="8563" y1="81235" x2="8563" y2="81235"/>
                          <a14:foregroundMark x1="9625" y1="81118" x2="9625" y2="81118"/>
                          <a14:foregroundMark x1="7375" y1="82353" x2="7375" y2="82353"/>
                          <a14:foregroundMark x1="8250" y1="82529" x2="8250" y2="82529"/>
                          <a14:foregroundMark x1="9625" y1="82353" x2="9625" y2="82353"/>
                          <a14:foregroundMark x1="8250" y1="84118" x2="8250" y2="84118"/>
                          <a14:foregroundMark x1="7000" y1="84176" x2="7000" y2="84176"/>
                          <a14:foregroundMark x1="4313" y1="84235" x2="4313" y2="842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48" b="13740"/>
            <a:stretch>
              <a:fillRect/>
            </a:stretch>
          </p:blipFill>
          <p:spPr bwMode="auto">
            <a:xfrm flipV="1">
              <a:off x="-97569" y="958975"/>
              <a:ext cx="12387138" cy="201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4" descr="Picture background">
              <a:extLst>
                <a:ext uri="{FF2B5EF4-FFF2-40B4-BE49-F238E27FC236}">
                  <a16:creationId xmlns="" xmlns:a16="http://schemas.microsoft.com/office/drawing/2014/main" id="{8A3B7F92-281A-40E2-8A5F-C931604487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89304">
              <a:off x="10481028" y="164238"/>
              <a:ext cx="1060417" cy="958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BB7089B5-6B05-4297-B599-95DDBEE6DAB4}"/>
                </a:ext>
              </a:extLst>
            </p:cNvPr>
            <p:cNvSpPr txBox="1"/>
            <p:nvPr/>
          </p:nvSpPr>
          <p:spPr>
            <a:xfrm>
              <a:off x="0" y="271574"/>
              <a:ext cx="115584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>
                  <a:solidFill>
                    <a:srgbClr val="C00000"/>
                  </a:solidFill>
                  <a:latin typeface="Segoe Print" panose="02000600000000000000" pitchFamily="2" charset="0"/>
                  <a:ea typeface="PT Astra Serif" panose="020a0603040505020204" pitchFamily="18" charset="-52"/>
                </a:rPr>
                <a:t>От царапин до инвалидности</a:t>
              </a:r>
            </a:p>
          </p:txBody>
        </p:sp>
      </p:grpSp>
      <p:sp>
        <p:nvSpPr>
          <p:cNvPr id="54" name="Нижний колонтитул 5">
            <a:extLst>
              <a:ext uri="{FF2B5EF4-FFF2-40B4-BE49-F238E27FC236}">
                <a16:creationId xmlns="" xmlns:a16="http://schemas.microsoft.com/office/drawing/2014/main" id="{8C039474-5A2C-4D3D-9B3C-E8F0F4DA7FBD}"/>
              </a:ext>
            </a:extLst>
          </p:cNvPr>
          <p:cNvSpPr txBox="1"/>
          <p:nvPr/>
        </p:nvSpPr>
        <p:spPr>
          <a:xfrm>
            <a:off x="958026" y="6392528"/>
            <a:ext cx="2946801" cy="396675"/>
          </a:xfrm>
          <a:prstGeom prst="rect">
            <a:avLst/>
          </a:prstGeom>
        </p:spPr>
        <p:txBody>
          <a:bodyPr vert="horz" lIns="74295" tIns="37148" rIns="74295" bIns="37148" rtlCol="0" anchor="ctr"/>
          <a:lstStyle>
            <a:defPPr>
              <a:defRPr lang="ru-RU"/>
            </a:defPPr>
            <a:lvl1pPr marL="0" algn="ctr" defTabSz="914400" rtl="0" eaLnBrk="1" latinLnBrk="0" hangingPunct="1">
              <a:defRPr sz="9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>
                <a:solidFill>
                  <a:srgbClr val="93A2B7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Научный центр БДД МВД России</a:t>
            </a:r>
          </a:p>
        </p:txBody>
      </p:sp>
      <p:pic>
        <p:nvPicPr>
          <p:cNvPr id="55" name="Объект 3">
            <a:extLst>
              <a:ext uri="{FF2B5EF4-FFF2-40B4-BE49-F238E27FC236}">
                <a16:creationId xmlns="" xmlns:a16="http://schemas.microsoft.com/office/drawing/2014/main" id="{A4A4C983-4CC5-4C59-B42D-2BE162C402E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99" b="95276" l="4808" r="973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5" t="9857" r="5619" b="6267"/>
          <a:stretch>
            <a:fillRect/>
          </a:stretch>
        </p:blipFill>
        <p:spPr>
          <a:xfrm>
            <a:off x="380460" y="6116321"/>
            <a:ext cx="772047" cy="661755"/>
          </a:xfrm>
          <a:prstGeom prst="rect">
            <a:avLst/>
          </a:prstGeom>
        </p:spPr>
      </p:pic>
      <p:grpSp>
        <p:nvGrpSpPr>
          <p:cNvPr id="57" name="Группа 56"/>
          <p:cNvGrpSpPr/>
          <p:nvPr/>
        </p:nvGrpSpPr>
        <p:grpSpPr>
          <a:xfrm>
            <a:off x="425613" y="2087653"/>
            <a:ext cx="2766899" cy="3931772"/>
            <a:chOff x="432374" y="1743406"/>
            <a:chExt cx="2766899" cy="3931772"/>
          </a:xfrm>
        </p:grpSpPr>
        <p:pic>
          <p:nvPicPr>
            <p:cNvPr id="70" name="Picture 2" descr="Picture backgroun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84" b="20404"/>
            <a:stretch>
              <a:fillRect/>
            </a:stretch>
          </p:blipFill>
          <p:spPr bwMode="auto">
            <a:xfrm>
              <a:off x="1075058" y="1743406"/>
              <a:ext cx="1363130" cy="811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>
              <a:off x="642019" y="2452527"/>
              <a:ext cx="22764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>
                  <a:solidFill>
                    <a:srgbClr val="0070C0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</a:rPr>
                <a:t>с автомобилем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32374" y="2812856"/>
              <a:ext cx="2766899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ru-RU" sz="1500">
                  <a:latin typeface="PT Astra Serif" panose="020a0603040505020204" pitchFamily="18" charset="-52"/>
                  <a:ea typeface="PT Astra Serif" panose="020a0603040505020204" pitchFamily="18" charset="-52"/>
                </a:rPr>
                <a:t>переломы костей черепа</a:t>
              </a:r>
            </a:p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ru-RU" sz="1500">
                  <a:latin typeface="PT Astra Serif" panose="020a0603040505020204" pitchFamily="18" charset="-52"/>
                  <a:ea typeface="PT Astra Serif" panose="020a0603040505020204" pitchFamily="18" charset="-52"/>
                </a:rPr>
                <a:t>повреждения головного мозга</a:t>
              </a:r>
            </a:p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ru-RU" sz="1500">
                  <a:latin typeface="PT Astra Serif" panose="020a0603040505020204" pitchFamily="18" charset="-52"/>
                  <a:ea typeface="PT Astra Serif" panose="020a0603040505020204" pitchFamily="18" charset="-52"/>
                </a:rPr>
                <a:t>разрывы внутренних органов</a:t>
              </a:r>
            </a:p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ru-RU" sz="1500">
                  <a:latin typeface="PT Astra Serif" panose="020a0603040505020204" pitchFamily="18" charset="-52"/>
                  <a:ea typeface="PT Astra Serif" panose="020a0603040505020204" pitchFamily="18" charset="-52"/>
                </a:rPr>
                <a:t>травматические ампутации фрагментов тела</a:t>
              </a:r>
            </a:p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ru-RU" sz="1500">
                  <a:latin typeface="PT Astra Serif" panose="020a0603040505020204" pitchFamily="18" charset="-52"/>
                  <a:ea typeface="PT Astra Serif" panose="020a0603040505020204" pitchFamily="18" charset="-52"/>
                </a:rPr>
                <a:t>переломы предплечья, голени</a:t>
              </a:r>
            </a:p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ru-RU" sz="1500" smtClean="0">
                  <a:latin typeface="PT Astra Serif" panose="020a0603040505020204" pitchFamily="18" charset="-52"/>
                  <a:ea typeface="PT Astra Serif" panose="020a0603040505020204" pitchFamily="18" charset="-52"/>
                </a:rPr>
                <a:t>ушибленно-рваные </a:t>
              </a:r>
              <a:r>
                <a:rPr lang="ru-RU" sz="1500">
                  <a:latin typeface="PT Astra Serif" panose="020a0603040505020204" pitchFamily="18" charset="-52"/>
                  <a:ea typeface="PT Astra Serif" panose="020a0603040505020204" pitchFamily="18" charset="-52"/>
                </a:rPr>
                <a:t>раны кистей, бедер, голеней</a:t>
              </a:r>
            </a:p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ru-RU" sz="1500">
                  <a:latin typeface="PT Astra Serif" panose="020a0603040505020204" pitchFamily="18" charset="-52"/>
                  <a:ea typeface="PT Astra Serif" panose="020a0603040505020204" pitchFamily="18" charset="-52"/>
                </a:rPr>
                <a:t>вывихи лучезапястного сустава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2712295" y="1646634"/>
            <a:ext cx="3871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Столкновение мототранспорта</a:t>
            </a:r>
            <a:endParaRPr lang="ru-RU" sz="2000">
              <a:solidFill>
                <a:srgbClr val="0070C0"/>
              </a:solidFill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3128731" y="2065585"/>
            <a:ext cx="3049818" cy="3917499"/>
            <a:chOff x="3135492" y="1721338"/>
            <a:chExt cx="3049818" cy="3917499"/>
          </a:xfrm>
        </p:grpSpPr>
        <p:sp>
          <p:nvSpPr>
            <p:cNvPr id="65" name="TextBox 64"/>
            <p:cNvSpPr txBox="1"/>
            <p:nvPr/>
          </p:nvSpPr>
          <p:spPr>
            <a:xfrm>
              <a:off x="3639497" y="2462246"/>
              <a:ext cx="2011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>
                  <a:solidFill>
                    <a:srgbClr val="0070C0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</a:rPr>
                <a:t>с пешеходом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182931" y="2736922"/>
              <a:ext cx="3002379" cy="1073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ru-RU" sz="1500">
                  <a:latin typeface="PT Astra Serif" panose="020a0603040505020204" pitchFamily="18" charset="-52"/>
                  <a:ea typeface="PT Astra Serif" panose="020a0603040505020204" pitchFamily="18" charset="-52"/>
                </a:rPr>
                <a:t>закрытые и открытые </a:t>
              </a:r>
              <a:r>
                <a:rPr lang="ru-RU" sz="1500" smtClean="0">
                  <a:latin typeface="PT Astra Serif" panose="020a0603040505020204" pitchFamily="18" charset="-52"/>
                  <a:ea typeface="PT Astra Serif" panose="020a0603040505020204" pitchFamily="18" charset="-52"/>
                </a:rPr>
                <a:t>переломы </a:t>
              </a:r>
              <a:r>
                <a:rPr lang="ru-RU" sz="1500">
                  <a:latin typeface="PT Astra Serif" panose="020a0603040505020204" pitchFamily="18" charset="-52"/>
                  <a:ea typeface="PT Astra Serif" panose="020a0603040505020204" pitchFamily="18" charset="-52"/>
                </a:rPr>
                <a:t>костей голени</a:t>
              </a:r>
            </a:p>
            <a:p>
              <a:pPr marL="171450" indent="-17145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ru-RU" sz="1500">
                  <a:latin typeface="PT Astra Serif" panose="020a0603040505020204" pitchFamily="18" charset="-52"/>
                  <a:ea typeface="PT Astra Serif" panose="020a0603040505020204" pitchFamily="18" charset="-52"/>
                </a:rPr>
                <a:t>ушибленно-рваные раны бедра и голени</a:t>
              </a:r>
            </a:p>
            <a:p>
              <a:pPr marL="171450" indent="-17145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ru-RU" sz="1500">
                  <a:latin typeface="PT Astra Serif" panose="020a0603040505020204" pitchFamily="18" charset="-52"/>
                  <a:ea typeface="PT Astra Serif" panose="020a0603040505020204" pitchFamily="18" charset="-52"/>
                </a:rPr>
                <a:t>ссадины </a:t>
              </a:r>
            </a:p>
          </p:txBody>
        </p:sp>
        <p:pic>
          <p:nvPicPr>
            <p:cNvPr id="67" name="Picture 6" descr="Picture backgroun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24" b="20794"/>
            <a:stretch>
              <a:fillRect/>
            </a:stretch>
          </p:blipFill>
          <p:spPr bwMode="auto">
            <a:xfrm>
              <a:off x="3958304" y="1721338"/>
              <a:ext cx="1349326" cy="801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8" name="Прямая соединительная линия 67"/>
            <p:cNvCxnSpPr/>
            <p:nvPr/>
          </p:nvCxnSpPr>
          <p:spPr>
            <a:xfrm flipH="1">
              <a:off x="6118636" y="1992097"/>
              <a:ext cx="0" cy="3608601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 flipH="1">
              <a:off x="3135492" y="2030236"/>
              <a:ext cx="0" cy="3608601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Группа 59"/>
          <p:cNvGrpSpPr/>
          <p:nvPr/>
        </p:nvGrpSpPr>
        <p:grpSpPr>
          <a:xfrm>
            <a:off x="6213137" y="1627793"/>
            <a:ext cx="2860719" cy="4615193"/>
            <a:chOff x="6219898" y="1283546"/>
            <a:chExt cx="2860719" cy="4615193"/>
          </a:xfrm>
        </p:grpSpPr>
        <p:sp>
          <p:nvSpPr>
            <p:cNvPr id="61" name="TextBox 60"/>
            <p:cNvSpPr txBox="1"/>
            <p:nvPr/>
          </p:nvSpPr>
          <p:spPr>
            <a:xfrm>
              <a:off x="6556739" y="2566853"/>
              <a:ext cx="1978396" cy="510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ru-RU" b="1">
                  <a:solidFill>
                    <a:srgbClr val="0070C0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</a:rPr>
                <a:t>с неподвижными </a:t>
              </a:r>
            </a:p>
            <a:p>
              <a:pPr algn="ctr">
                <a:lnSpc>
                  <a:spcPct val="75000"/>
                </a:lnSpc>
              </a:pPr>
              <a:r>
                <a:rPr lang="ru-RU" b="1">
                  <a:solidFill>
                    <a:srgbClr val="0070C0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</a:rPr>
                <a:t>предметами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219898" y="3036417"/>
              <a:ext cx="2860719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500">
                  <a:latin typeface="PT Astra Serif" panose="020a0603040505020204" pitchFamily="18" charset="-52"/>
                  <a:ea typeface="PT Astra Serif" panose="020a0603040505020204" pitchFamily="18" charset="-52"/>
                </a:rPr>
                <a:t>вдавленные переломы костей черепа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500">
                  <a:latin typeface="PT Astra Serif" panose="020a0603040505020204" pitchFamily="18" charset="-52"/>
                  <a:ea typeface="PT Astra Serif" panose="020a0603040505020204" pitchFamily="18" charset="-52"/>
                </a:rPr>
                <a:t>повреждения головного мозга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500">
                  <a:latin typeface="PT Astra Serif" panose="020a0603040505020204" pitchFamily="18" charset="-52"/>
                  <a:ea typeface="PT Astra Serif" panose="020a0603040505020204" pitchFamily="18" charset="-52"/>
                </a:rPr>
                <a:t>ушибы и разрывы внутренних органов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500">
                  <a:latin typeface="PT Astra Serif" panose="020a0603040505020204" pitchFamily="18" charset="-52"/>
                  <a:ea typeface="PT Astra Serif" panose="020a0603040505020204" pitchFamily="18" charset="-52"/>
                </a:rPr>
                <a:t>обширные кровоизлияния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500">
                  <a:latin typeface="PT Astra Serif" panose="020a0603040505020204" pitchFamily="18" charset="-52"/>
                  <a:ea typeface="PT Astra Serif" panose="020a0603040505020204" pitchFamily="18" charset="-52"/>
                </a:rPr>
                <a:t>переломы костей верхних и нижних конечностей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500">
                  <a:latin typeface="PT Astra Serif" panose="020a0603040505020204" pitchFamily="18" charset="-52"/>
                  <a:ea typeface="PT Astra Serif" panose="020a0603040505020204" pitchFamily="18" charset="-52"/>
                </a:rPr>
                <a:t>ушибленные раны мягких тканей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500">
                  <a:latin typeface="PT Astra Serif" panose="020a0603040505020204" pitchFamily="18" charset="-52"/>
                  <a:ea typeface="PT Astra Serif" panose="020a0603040505020204" pitchFamily="18" charset="-52"/>
                </a:rPr>
                <a:t>ссадины, гематомы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ru-RU" sz="1500">
                <a:latin typeface="PT Astra Serif" panose="020a0603040505020204" pitchFamily="18" charset="-52"/>
                <a:ea typeface="PT Astra Serif" panose="020a0603040505020204" pitchFamily="18" charset="-52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7413" b="58217" l="1563" r="17139">
                          <a14:foregroundMark x1="16602" y1="47727" x2="16602" y2="47727"/>
                          <a14:foregroundMark x1="16309" y1="45804" x2="16309" y2="45804"/>
                          <a14:foregroundMark x1="15332" y1="49038" x2="15332" y2="49038"/>
                          <a14:foregroundMark x1="13428" y1="45192" x2="13428" y2="45192"/>
                          <a14:foregroundMark x1="5127" y1="37413" x2="5127" y2="37413"/>
                          <a14:foregroundMark x1="5811" y1="37675" x2="5811" y2="37675"/>
                          <a14:foregroundMark x1="4980" y1="38724" x2="4980" y2="38724"/>
                          <a14:foregroundMark x1="5029" y1="38112" x2="5029" y2="38112"/>
                          <a14:foregroundMark x1="15332" y1="46154" x2="15332" y2="46154"/>
                          <a14:foregroundMark x1="13721" y1="47203" x2="13721" y2="47203"/>
                          <a14:foregroundMark x1="8545" y1="39423" x2="8545" y2="39423"/>
                          <a14:foregroundMark x1="8203" y1="40122" x2="8203" y2="40122"/>
                          <a14:foregroundMark x1="8203" y1="40647" x2="8203" y2="40647"/>
                          <a14:foregroundMark x1="8203" y1="41521" x2="8203" y2="41521"/>
                          <a14:foregroundMark x1="8105" y1="42745" x2="8105" y2="42745"/>
                          <a14:foregroundMark x1="8496" y1="40472" x2="8496" y2="40472"/>
                          <a14:foregroundMark x1="9082" y1="46853" x2="9082" y2="46853"/>
                          <a14:foregroundMark x1="9326" y1="45892" x2="9326" y2="45892"/>
                          <a14:foregroundMark x1="9863" y1="47378" x2="9863" y2="47378"/>
                          <a14:foregroundMark x1="10840" y1="49301" x2="10840" y2="49301"/>
                          <a14:foregroundMark x1="10596" y1="47990" x2="10596" y2="47990"/>
                          <a14:foregroundMark x1="9717" y1="46591" x2="9717" y2="46591"/>
                          <a14:foregroundMark x1="9131" y1="45280" x2="9131" y2="45280"/>
                          <a14:foregroundMark x1="7373" y1="50787" x2="7373" y2="50787"/>
                          <a14:foregroundMark x1="7178" y1="48252" x2="7178" y2="48252"/>
                          <a14:foregroundMark x1="8691" y1="49301" x2="8691" y2="49301"/>
                          <a14:foregroundMark x1="10010" y1="51573" x2="10010" y2="51573"/>
                          <a14:foregroundMark x1="3174" y1="51049" x2="3174" y2="51049"/>
                          <a14:foregroundMark x1="2295" y1="51486" x2="2295" y2="51486"/>
                          <a14:foregroundMark x1="2783" y1="51748" x2="2783" y2="51748"/>
                          <a14:foregroundMark x1="1563" y1="52010" x2="1563" y2="52010"/>
                          <a14:foregroundMark x1="1953" y1="51748" x2="1953" y2="51748"/>
                          <a14:foregroundMark x1="3662" y1="58217" x2="3662" y2="58217"/>
                          <a14:foregroundMark x1="2344" y1="53934" x2="2344" y2="53934"/>
                          <a14:foregroundMark x1="7275" y1="55507" x2="7275" y2="55507"/>
                          <a14:foregroundMark x1="6445" y1="56119" x2="6445" y2="56119"/>
                          <a14:foregroundMark x1="5713" y1="56469" x2="5713" y2="56469"/>
                          <a14:foregroundMark x1="6982" y1="56206" x2="6982" y2="56206"/>
                          <a14:foregroundMark x1="11719" y1="53584" x2="11719" y2="53584"/>
                          <a14:foregroundMark x1="12305" y1="50087" x2="12305" y2="50087"/>
                          <a14:foregroundMark x1="11816" y1="55245" x2="11816" y2="55245"/>
                          <a14:foregroundMark x1="11279" y1="56031" x2="11279" y2="56031"/>
                          <a14:foregroundMark x1="11133" y1="57080" x2="11133" y2="57080"/>
                          <a14:backgroundMark x1="5371" y1="37587" x2="5371" y2="37587"/>
                          <a14:backgroundMark x1="8252" y1="39161" x2="8252" y2="39161"/>
                          <a14:backgroundMark x1="7959" y1="42133" x2="7959" y2="42133"/>
                          <a14:backgroundMark x1="9521" y1="46853" x2="9521" y2="46853"/>
                          <a14:backgroundMark x1="10303" y1="48689" x2="10303" y2="48689"/>
                          <a14:backgroundMark x1="6836" y1="55682" x2="6836" y2="55682"/>
                          <a14:backgroundMark x1="11377" y1="56556" x2="11377" y2="56556"/>
                          <a14:backgroundMark x1="10010" y1="47990" x2="10010" y2="47990"/>
                          <a14:backgroundMark x1="10938" y1="50000" x2="10938" y2="5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3" t="36763" r="82030" b="40267"/>
            <a:stretch>
              <a:fillRect/>
            </a:stretch>
          </p:blipFill>
          <p:spPr>
            <a:xfrm>
              <a:off x="6590424" y="1283546"/>
              <a:ext cx="1733907" cy="1326885"/>
            </a:xfrm>
            <a:prstGeom prst="rect">
              <a:avLst/>
            </a:prstGeom>
          </p:spPr>
        </p:pic>
        <p:cxnSp>
          <p:nvCxnSpPr>
            <p:cNvPr id="64" name="Прямая соединительная линия 63"/>
            <p:cNvCxnSpPr/>
            <p:nvPr/>
          </p:nvCxnSpPr>
          <p:spPr>
            <a:xfrm flipH="1">
              <a:off x="9080617" y="2030235"/>
              <a:ext cx="0" cy="3608601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/>
          <p:cNvSpPr txBox="1"/>
          <p:nvPr/>
        </p:nvSpPr>
        <p:spPr>
          <a:xfrm>
            <a:off x="9368937" y="2873143"/>
            <a:ext cx="2025492" cy="5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b="1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 движущегося </a:t>
            </a:r>
          </a:p>
          <a:p>
            <a:pPr algn="ctr">
              <a:lnSpc>
                <a:spcPct val="75000"/>
              </a:lnSpc>
            </a:pPr>
            <a:r>
              <a:rPr lang="ru-RU" b="1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мототранспорта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9121295" y="3321877"/>
            <a:ext cx="29361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500">
                <a:latin typeface="PT Astra Serif" panose="020a0603040505020204" pitchFamily="18" charset="-52"/>
                <a:ea typeface="PT Astra Serif" panose="020a0603040505020204" pitchFamily="18" charset="-52"/>
              </a:rPr>
              <a:t>тяжелая черепно-мозговая травма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500">
                <a:latin typeface="PT Astra Serif" panose="020a0603040505020204" pitchFamily="18" charset="-52"/>
                <a:ea typeface="PT Astra Serif" panose="020a0603040505020204" pitchFamily="18" charset="-52"/>
              </a:rPr>
              <a:t>травмы позвоночника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500">
                <a:latin typeface="PT Astra Serif" panose="020a0603040505020204" pitchFamily="18" charset="-52"/>
                <a:ea typeface="PT Astra Serif" panose="020a0603040505020204" pitchFamily="18" charset="-52"/>
              </a:rPr>
              <a:t>разрывы внутренних органов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500">
                <a:latin typeface="PT Astra Serif" panose="020a0603040505020204" pitchFamily="18" charset="-52"/>
                <a:ea typeface="PT Astra Serif" panose="020a0603040505020204" pitchFamily="18" charset="-52"/>
              </a:rPr>
              <a:t>кровоизлияния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50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ушибленно-рваные </a:t>
            </a:r>
            <a:r>
              <a:rPr lang="ru-RU" sz="1500">
                <a:latin typeface="PT Astra Serif" panose="020a0603040505020204" pitchFamily="18" charset="-52"/>
                <a:ea typeface="PT Astra Serif" panose="020a0603040505020204" pitchFamily="18" charset="-52"/>
              </a:rPr>
              <a:t>раны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500">
                <a:latin typeface="PT Astra Serif" panose="020a0603040505020204" pitchFamily="18" charset="-52"/>
                <a:ea typeface="PT Astra Serif" panose="020a0603040505020204" pitchFamily="18" charset="-52"/>
              </a:rPr>
              <a:t>переломы предплечья, голени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500">
                <a:latin typeface="PT Astra Serif" panose="020a0603040505020204" pitchFamily="18" charset="-52"/>
                <a:ea typeface="PT Astra Serif" panose="020a0603040505020204" pitchFamily="18" charset="-52"/>
              </a:rPr>
              <a:t>вывихи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9746332" y="1657465"/>
            <a:ext cx="12218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Падение</a:t>
            </a:r>
            <a:r>
              <a:rPr lang="ru-RU" b="1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t="12253" r="7250"/>
          <a:stretch>
            <a:fillRect/>
          </a:stretch>
        </p:blipFill>
        <p:spPr>
          <a:xfrm>
            <a:off x="9712685" y="1921478"/>
            <a:ext cx="1416651" cy="906011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3163320" y="4469997"/>
            <a:ext cx="2948555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140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ссадины</a:t>
            </a:r>
            <a:r>
              <a:rPr lang="ru-RU" sz="1400">
                <a:latin typeface="PT Astra Serif" panose="020a0603040505020204" pitchFamily="18" charset="-52"/>
                <a:ea typeface="PT Astra Serif" panose="020a0603040505020204" pitchFamily="18" charset="-52"/>
              </a:rPr>
              <a:t>, </a:t>
            </a:r>
            <a:r>
              <a:rPr lang="ru-RU" sz="140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гематомы, переломы </a:t>
            </a:r>
            <a:r>
              <a:rPr lang="ru-RU" sz="1400">
                <a:latin typeface="PT Astra Serif" panose="020a0603040505020204" pitchFamily="18" charset="-52"/>
                <a:ea typeface="PT Astra Serif" panose="020a0603040505020204" pitchFamily="18" charset="-52"/>
              </a:rPr>
              <a:t>костей нижних </a:t>
            </a:r>
            <a:r>
              <a:rPr lang="ru-RU" sz="140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конечностей </a:t>
            </a:r>
            <a:endParaRPr lang="ru-RU" sz="140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171450" indent="-1714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140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повреждения </a:t>
            </a:r>
            <a:r>
              <a:rPr lang="ru-RU" sz="1400">
                <a:latin typeface="PT Astra Serif" panose="020a0603040505020204" pitchFamily="18" charset="-52"/>
                <a:ea typeface="PT Astra Serif" panose="020a0603040505020204" pitchFamily="18" charset="-52"/>
              </a:rPr>
              <a:t>органов </a:t>
            </a:r>
            <a:r>
              <a:rPr lang="ru-RU" sz="140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брюшной </a:t>
            </a:r>
            <a:r>
              <a:rPr lang="ru-RU" sz="1400">
                <a:latin typeface="PT Astra Serif" panose="020a0603040505020204" pitchFamily="18" charset="-52"/>
                <a:ea typeface="PT Astra Serif" panose="020a0603040505020204" pitchFamily="18" charset="-52"/>
              </a:rPr>
              <a:t>полости и </a:t>
            </a:r>
            <a:r>
              <a:rPr lang="ru-RU" sz="140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малого таза</a:t>
            </a:r>
            <a:endParaRPr lang="ru-RU" sz="1400" smtClean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171450" indent="-1714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140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закрытые </a:t>
            </a:r>
            <a:r>
              <a:rPr lang="ru-RU" sz="1400">
                <a:latin typeface="PT Astra Serif" panose="020a0603040505020204" pitchFamily="18" charset="-52"/>
                <a:ea typeface="PT Astra Serif" panose="020a0603040505020204" pitchFamily="18" charset="-52"/>
              </a:rPr>
              <a:t>переломы костей </a:t>
            </a:r>
            <a:r>
              <a:rPr lang="ru-RU" sz="140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таза </a:t>
            </a:r>
            <a:endParaRPr lang="ru-RU" sz="140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50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3681753" y="4090801"/>
            <a:ext cx="18453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>
                <a:solidFill>
                  <a:srgbClr val="0070C0"/>
                </a:solidFill>
                <a:latin typeface="Segoe Print" panose="02000600000000000000" pitchFamily="2" charset="0"/>
                <a:ea typeface="PT Astra Serif" panose="020a0603040505020204" pitchFamily="18" charset="-52"/>
              </a:rPr>
              <a:t>Травмы пешехода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3391298" y="4309992"/>
            <a:ext cx="263051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400" b="1">
                <a:solidFill>
                  <a:srgbClr val="0070C0"/>
                </a:solidFill>
                <a:latin typeface="Segoe Print" panose="02000600000000000000" pitchFamily="2" charset="0"/>
                <a:ea typeface="PT Astra Serif" panose="020a0603040505020204" pitchFamily="18" charset="-52"/>
              </a:rPr>
              <a:t>при ударе мототехникой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17158" y="5467434"/>
            <a:ext cx="227007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400" b="1">
                <a:solidFill>
                  <a:srgbClr val="0070C0"/>
                </a:solidFill>
                <a:latin typeface="Segoe Print" panose="02000600000000000000" pitchFamily="2" charset="0"/>
                <a:ea typeface="PT Astra Serif" panose="020a0603040505020204" pitchFamily="18" charset="-52"/>
              </a:rPr>
              <a:t>при падении на грунт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76170" y="5633702"/>
            <a:ext cx="2935705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1400">
                <a:latin typeface="PT Astra Serif" panose="020a0603040505020204" pitchFamily="18" charset="-52"/>
                <a:ea typeface="PT Astra Serif" panose="020a0603040505020204" pitchFamily="18" charset="-52"/>
              </a:rPr>
              <a:t>оскольчатые переломы </a:t>
            </a:r>
            <a:r>
              <a:rPr lang="ru-RU" sz="140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черепа</a:t>
            </a:r>
            <a:r>
              <a:rPr lang="ru-RU" sz="1400">
                <a:latin typeface="PT Astra Serif" panose="020a0603040505020204" pitchFamily="18" charset="-52"/>
                <a:ea typeface="PT Astra Serif" panose="020a0603040505020204" pitchFamily="18" charset="-52"/>
              </a:rPr>
              <a:t>, ушибы мозга </a:t>
            </a:r>
            <a:endParaRPr lang="ru-RU" sz="1400" smtClean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180975" indent="-180975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140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переломы </a:t>
            </a:r>
            <a:r>
              <a:rPr lang="ru-RU" sz="1400">
                <a:latin typeface="PT Astra Serif" panose="020a0603040505020204" pitchFamily="18" charset="-52"/>
                <a:ea typeface="PT Astra Serif" panose="020a0603040505020204" pitchFamily="18" charset="-52"/>
              </a:rPr>
              <a:t>костей </a:t>
            </a:r>
            <a:r>
              <a:rPr lang="ru-RU" sz="140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верхних </a:t>
            </a:r>
            <a:r>
              <a:rPr lang="ru-RU" sz="1400">
                <a:latin typeface="PT Astra Serif" panose="020a0603040505020204" pitchFamily="18" charset="-52"/>
                <a:ea typeface="PT Astra Serif" panose="020a0603040505020204" pitchFamily="18" charset="-52"/>
              </a:rPr>
              <a:t>конечностей, </a:t>
            </a:r>
            <a:r>
              <a:rPr lang="ru-RU" sz="140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ребер </a:t>
            </a:r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1739380172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Группа 1"/>
          <p:cNvGrpSpPr/>
          <p:nvPr/>
        </p:nvGrpSpPr>
        <p:grpSpPr>
          <a:xfrm>
            <a:off x="-269409" y="-3559"/>
            <a:ext cx="12461409" cy="6861559"/>
            <a:chOff x="-269409" y="-3559"/>
            <a:chExt cx="12461409" cy="6861559"/>
          </a:xfrm>
        </p:grpSpPr>
        <p:pic>
          <p:nvPicPr>
            <p:cNvPr id="35" name="Объект 4" descr="Следы автомобильных огней ночью">
              <a:extLst>
                <a:ext uri="{FF2B5EF4-FFF2-40B4-BE49-F238E27FC236}">
                  <a16:creationId xmlns="" xmlns:a16="http://schemas.microsoft.com/office/drawing/2014/main" id="{78288EA3-78D5-4FFC-822F-E49524E61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326" y="-3559"/>
              <a:ext cx="12198326" cy="6861559"/>
            </a:xfrm>
            <a:prstGeom prst="rect">
              <a:avLst/>
            </a:prstGeom>
          </p:spPr>
        </p:pic>
        <p:grpSp>
          <p:nvGrpSpPr>
            <p:cNvPr id="4" name="Группа 3"/>
            <p:cNvGrpSpPr/>
            <p:nvPr/>
          </p:nvGrpSpPr>
          <p:grpSpPr>
            <a:xfrm>
              <a:off x="-269409" y="677413"/>
              <a:ext cx="12387138" cy="996672"/>
              <a:chOff x="-97569" y="164238"/>
              <a:chExt cx="12387138" cy="996672"/>
            </a:xfrm>
          </p:grpSpPr>
          <p:pic>
            <p:nvPicPr>
              <p:cNvPr id="36" name="Picture 10" descr="Picture background">
                <a:extLst>
                  <a:ext uri="{FF2B5EF4-FFF2-40B4-BE49-F238E27FC236}">
                    <a16:creationId xmlns="" xmlns:a16="http://schemas.microsoft.com/office/drawing/2014/main" id="{245E28DF-E276-45DC-A3F1-7CBB087B20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313" r="95375">
                            <a14:foregroundMark x1="89938" y1="78824" x2="89938" y2="78824"/>
                            <a14:foregroundMark x1="92375" y1="79353" x2="92375" y2="79353"/>
                            <a14:foregroundMark x1="95375" y1="81824" x2="95375" y2="81824"/>
                            <a14:foregroundMark x1="94688" y1="81176" x2="94688" y2="81176"/>
                            <a14:foregroundMark x1="18938" y1="80118" x2="18938" y2="80118"/>
                            <a14:foregroundMark x1="15500" y1="80765" x2="15500" y2="80765"/>
                            <a14:foregroundMark x1="12937" y1="82118" x2="12937" y2="82118"/>
                            <a14:foregroundMark x1="12625" y1="81000" x2="12625" y2="81000"/>
                            <a14:foregroundMark x1="11313" y1="81176" x2="11313" y2="81176"/>
                            <a14:foregroundMark x1="12500" y1="84412" x2="12500" y2="84412"/>
                            <a14:foregroundMark x1="10688" y1="83235" x2="10688" y2="83235"/>
                            <a14:foregroundMark x1="10875" y1="82471" x2="10875" y2="82471"/>
                            <a14:foregroundMark x1="9500" y1="81118" x2="9500" y2="81118"/>
                            <a14:foregroundMark x1="9625" y1="81176" x2="9625" y2="81176"/>
                            <a14:foregroundMark x1="8188" y1="82353" x2="8188" y2="82353"/>
                            <a14:foregroundMark x1="7938" y1="82412" x2="7938" y2="82412"/>
                            <a14:foregroundMark x1="9625" y1="81294" x2="9625" y2="81294"/>
                            <a14:foregroundMark x1="10313" y1="84529" x2="10313" y2="84529"/>
                            <a14:foregroundMark x1="9813" y1="84118" x2="9813" y2="84118"/>
                            <a14:foregroundMark x1="8563" y1="81235" x2="8563" y2="81235"/>
                            <a14:foregroundMark x1="9625" y1="81118" x2="9625" y2="81118"/>
                            <a14:foregroundMark x1="7375" y1="82353" x2="7375" y2="82353"/>
                            <a14:foregroundMark x1="8250" y1="82529" x2="8250" y2="82529"/>
                            <a14:foregroundMark x1="9625" y1="82353" x2="9625" y2="82353"/>
                            <a14:foregroundMark x1="8250" y1="84118" x2="8250" y2="84118"/>
                            <a14:foregroundMark x1="7000" y1="84176" x2="7000" y2="84176"/>
                            <a14:foregroundMark x1="4313" y1="84235" x2="4313" y2="8423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948" b="13740"/>
              <a:stretch>
                <a:fillRect/>
              </a:stretch>
            </p:blipFill>
            <p:spPr bwMode="auto">
              <a:xfrm flipV="1">
                <a:off x="-97569" y="958975"/>
                <a:ext cx="12387138" cy="201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14" descr="Picture background">
                <a:extLst>
                  <a:ext uri="{FF2B5EF4-FFF2-40B4-BE49-F238E27FC236}">
                    <a16:creationId xmlns="" xmlns:a16="http://schemas.microsoft.com/office/drawing/2014/main" id="{8A3B7F92-281A-40E2-8A5F-C931604487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389304">
                <a:off x="10481028" y="164238"/>
                <a:ext cx="1060417" cy="95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id="{BB7089B5-6B05-4297-B599-95DDBEE6DAB4}"/>
                  </a:ext>
                </a:extLst>
              </p:cNvPr>
              <p:cNvSpPr txBox="1"/>
              <p:nvPr/>
            </p:nvSpPr>
            <p:spPr>
              <a:xfrm>
                <a:off x="0" y="271574"/>
                <a:ext cx="115584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b="1">
                    <a:solidFill>
                      <a:srgbClr val="C00000"/>
                    </a:solidFill>
                    <a:latin typeface="Segoe Print" panose="02000600000000000000" pitchFamily="2" charset="0"/>
                    <a:ea typeface="PT Astra Serif" panose="020a0603040505020204" pitchFamily="18" charset="-52"/>
                  </a:rPr>
                  <a:t> На мототранспорте по правилам</a:t>
                </a:r>
              </a:p>
            </p:txBody>
          </p:sp>
        </p:grpSp>
        <p:sp>
          <p:nvSpPr>
            <p:cNvPr id="40" name="Нижний колонтитул 5">
              <a:extLst>
                <a:ext uri="{FF2B5EF4-FFF2-40B4-BE49-F238E27FC236}">
                  <a16:creationId xmlns="" xmlns:a16="http://schemas.microsoft.com/office/drawing/2014/main" id="{8C039474-5A2C-4D3D-9B3C-E8F0F4DA7FBD}"/>
                </a:ext>
              </a:extLst>
            </p:cNvPr>
            <p:cNvSpPr txBox="1"/>
            <p:nvPr/>
          </p:nvSpPr>
          <p:spPr>
            <a:xfrm>
              <a:off x="985427" y="6392500"/>
              <a:ext cx="2946801" cy="396675"/>
            </a:xfrm>
            <a:prstGeom prst="rect">
              <a:avLst/>
            </a:prstGeom>
          </p:spPr>
          <p:txBody>
            <a:bodyPr vert="horz" lIns="74295" tIns="37148" rIns="74295" bIns="37148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75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300">
                  <a:solidFill>
                    <a:srgbClr val="93A2B7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anose="02020603050405020304" pitchFamily="18" charset="0"/>
                </a:rPr>
                <a:t>Научный центр БДД МВД России</a:t>
              </a:r>
            </a:p>
          </p:txBody>
        </p:sp>
        <p:pic>
          <p:nvPicPr>
            <p:cNvPr id="41" name="Объект 3">
              <a:extLst>
                <a:ext uri="{FF2B5EF4-FFF2-40B4-BE49-F238E27FC236}">
                  <a16:creationId xmlns="" xmlns:a16="http://schemas.microsoft.com/office/drawing/2014/main" id="{A4A4C983-4CC5-4C59-B42D-2BE162C40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99" b="95276" l="4808" r="973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5" t="9857" r="5619" b="6267"/>
            <a:stretch>
              <a:fillRect/>
            </a:stretch>
          </p:blipFill>
          <p:spPr>
            <a:xfrm>
              <a:off x="386114" y="6127420"/>
              <a:ext cx="772047" cy="66175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09054" y="1680943"/>
              <a:ext cx="6500645" cy="66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ru-RU" sz="2200" b="1">
                  <a:ln>
                    <a:solidFill>
                      <a:srgbClr val="270832"/>
                    </a:solidFill>
                  </a:ln>
                  <a:solidFill>
                    <a:srgbClr val="28357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T Astra Serif" panose="020a0603040505020204" pitchFamily="18" charset="-52"/>
                  <a:ea typeface="PT Astra Serif" panose="020a0603040505020204" pitchFamily="18" charset="-52"/>
                </a:rPr>
                <a:t>Ключевые </a:t>
              </a:r>
              <a:r>
                <a:rPr lang="ru-RU" sz="2200" b="1" smtClean="0">
                  <a:ln>
                    <a:solidFill>
                      <a:srgbClr val="270832"/>
                    </a:solidFill>
                  </a:ln>
                  <a:solidFill>
                    <a:srgbClr val="28357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T Astra Serif" panose="020a0603040505020204" pitchFamily="18" charset="-52"/>
                  <a:ea typeface="PT Astra Serif" panose="020a0603040505020204" pitchFamily="18" charset="-52"/>
                </a:rPr>
                <a:t>элементы </a:t>
              </a:r>
            </a:p>
            <a:p>
              <a:pPr algn="ctr">
                <a:lnSpc>
                  <a:spcPct val="85000"/>
                </a:lnSpc>
              </a:pPr>
              <a:r>
                <a:rPr lang="ru-RU" sz="2200" b="1" smtClean="0">
                  <a:ln>
                    <a:solidFill>
                      <a:srgbClr val="270832"/>
                    </a:solidFill>
                  </a:ln>
                  <a:solidFill>
                    <a:srgbClr val="28357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T Astra Serif" panose="020a0603040505020204" pitchFamily="18" charset="-52"/>
                  <a:ea typeface="PT Astra Serif" panose="020a0603040505020204" pitchFamily="18" charset="-52"/>
                </a:rPr>
                <a:t>безопасного передвижения на мототехнике</a:t>
              </a:r>
              <a:endParaRPr lang="ru-RU" sz="2200" b="1">
                <a:ln>
                  <a:solidFill>
                    <a:srgbClr val="270832"/>
                  </a:solidFill>
                </a:ln>
                <a:solidFill>
                  <a:srgbClr val="283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endParaRPr>
            </a:p>
          </p:txBody>
        </p:sp>
        <p:grpSp>
          <p:nvGrpSpPr>
            <p:cNvPr id="43" name="Группа 42"/>
            <p:cNvGrpSpPr/>
            <p:nvPr/>
          </p:nvGrpSpPr>
          <p:grpSpPr>
            <a:xfrm>
              <a:off x="6618092" y="2160225"/>
              <a:ext cx="4669996" cy="4074624"/>
              <a:chOff x="6572138" y="1709017"/>
              <a:chExt cx="4669996" cy="4074624"/>
            </a:xfrm>
          </p:grpSpPr>
          <p:grpSp>
            <p:nvGrpSpPr>
              <p:cNvPr id="44" name="Группа 43"/>
              <p:cNvGrpSpPr/>
              <p:nvPr/>
            </p:nvGrpSpPr>
            <p:grpSpPr>
              <a:xfrm>
                <a:off x="6572138" y="1709017"/>
                <a:ext cx="3066633" cy="749615"/>
                <a:chOff x="6572138" y="1709017"/>
                <a:chExt cx="3066633" cy="749615"/>
              </a:xfrm>
            </p:grpSpPr>
            <p:pic>
              <p:nvPicPr>
                <p:cNvPr id="54" name="Рисунок 53"/>
                <p:cNvPicPr/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6572138" y="1709017"/>
                  <a:ext cx="1636786" cy="749615"/>
                </a:xfrm>
                <a:prstGeom prst="rect">
                  <a:avLst/>
                </a:prstGeom>
                <a:noFill/>
              </p:spPr>
            </p:pic>
            <p:sp>
              <p:nvSpPr>
                <p:cNvPr id="55" name="TextBox 54"/>
                <p:cNvSpPr txBox="1"/>
                <p:nvPr/>
              </p:nvSpPr>
              <p:spPr>
                <a:xfrm>
                  <a:off x="8614911" y="1907796"/>
                  <a:ext cx="102386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000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возраст</a:t>
                  </a:r>
                  <a:endParaRPr lang="ru-RU" sz="2000"/>
                </a:p>
              </p:txBody>
            </p:sp>
          </p:grpSp>
          <p:grpSp>
            <p:nvGrpSpPr>
              <p:cNvPr id="45" name="Группа 44"/>
              <p:cNvGrpSpPr/>
              <p:nvPr/>
            </p:nvGrpSpPr>
            <p:grpSpPr>
              <a:xfrm>
                <a:off x="6946989" y="2658635"/>
                <a:ext cx="3511208" cy="828031"/>
                <a:chOff x="6946989" y="2658635"/>
                <a:chExt cx="3511208" cy="828031"/>
              </a:xfrm>
            </p:grpSpPr>
            <p:pic>
              <p:nvPicPr>
                <p:cNvPr id="52" name="Рисунок 51"/>
                <p:cNvPicPr/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6946989" y="2658635"/>
                  <a:ext cx="837397" cy="828031"/>
                </a:xfrm>
                <a:prstGeom prst="rect">
                  <a:avLst/>
                </a:prstGeom>
                <a:noFill/>
              </p:spPr>
            </p:pic>
            <p:sp>
              <p:nvSpPr>
                <p:cNvPr id="53" name="TextBox 52"/>
                <p:cNvSpPr txBox="1"/>
                <p:nvPr/>
              </p:nvSpPr>
              <p:spPr>
                <a:xfrm>
                  <a:off x="7805638" y="2836847"/>
                  <a:ext cx="265255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000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обучение в мотошколе</a:t>
                  </a:r>
                  <a:endParaRPr lang="ru-RU" sz="2000"/>
                </a:p>
              </p:txBody>
            </p:sp>
          </p:grpSp>
          <p:grpSp>
            <p:nvGrpSpPr>
              <p:cNvPr id="46" name="Группа 45"/>
              <p:cNvGrpSpPr/>
              <p:nvPr/>
            </p:nvGrpSpPr>
            <p:grpSpPr>
              <a:xfrm>
                <a:off x="6942158" y="3846188"/>
                <a:ext cx="3870291" cy="811765"/>
                <a:chOff x="6942158" y="3846188"/>
                <a:chExt cx="3870291" cy="811765"/>
              </a:xfrm>
            </p:grpSpPr>
            <p:pic>
              <p:nvPicPr>
                <p:cNvPr id="50" name="Рисунок 49" descr="Picture background"/>
                <p:cNvPicPr/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6942158" y="3846188"/>
                  <a:ext cx="896745" cy="81176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1" name="TextBox 50"/>
                <p:cNvSpPr txBox="1"/>
                <p:nvPr/>
              </p:nvSpPr>
              <p:spPr>
                <a:xfrm>
                  <a:off x="7784386" y="3983049"/>
                  <a:ext cx="302806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000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медицинское заключение</a:t>
                  </a:r>
                  <a:endParaRPr lang="ru-RU" sz="2000"/>
                </a:p>
              </p:txBody>
            </p:sp>
          </p:grpSp>
          <p:grpSp>
            <p:nvGrpSpPr>
              <p:cNvPr id="47" name="Группа 46"/>
              <p:cNvGrpSpPr/>
              <p:nvPr/>
            </p:nvGrpSpPr>
            <p:grpSpPr>
              <a:xfrm>
                <a:off x="6820777" y="4937874"/>
                <a:ext cx="4421357" cy="845767"/>
                <a:chOff x="6820777" y="4937874"/>
                <a:chExt cx="4421357" cy="845767"/>
              </a:xfrm>
            </p:grpSpPr>
            <p:pic>
              <p:nvPicPr>
                <p:cNvPr id="48" name="Рисунок 47"/>
                <p:cNvPicPr/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20777" y="4937874"/>
                  <a:ext cx="1127891" cy="845767"/>
                </a:xfrm>
                <a:prstGeom prst="rect">
                  <a:avLst/>
                </a:prstGeom>
              </p:spPr>
            </p:pic>
            <p:sp>
              <p:nvSpPr>
                <p:cNvPr id="49" name="TextBox 48"/>
                <p:cNvSpPr txBox="1"/>
                <p:nvPr/>
              </p:nvSpPr>
              <p:spPr>
                <a:xfrm>
                  <a:off x="7948668" y="5069365"/>
                  <a:ext cx="329346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000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водительское удостоверение</a:t>
                  </a:r>
                  <a:endParaRPr lang="ru-RU" sz="2000"/>
                </a:p>
              </p:txBody>
            </p:sp>
          </p:grpSp>
        </p:grpSp>
        <p:grpSp>
          <p:nvGrpSpPr>
            <p:cNvPr id="56" name="Группа 55"/>
            <p:cNvGrpSpPr/>
            <p:nvPr/>
          </p:nvGrpSpPr>
          <p:grpSpPr>
            <a:xfrm>
              <a:off x="1105401" y="2329076"/>
              <a:ext cx="4866544" cy="3882244"/>
              <a:chOff x="912181" y="1909709"/>
              <a:chExt cx="4866544" cy="3882244"/>
            </a:xfrm>
          </p:grpSpPr>
          <p:grpSp>
            <p:nvGrpSpPr>
              <p:cNvPr id="57" name="Группа 56"/>
              <p:cNvGrpSpPr/>
              <p:nvPr/>
            </p:nvGrpSpPr>
            <p:grpSpPr>
              <a:xfrm>
                <a:off x="912181" y="1909709"/>
                <a:ext cx="4866544" cy="3882244"/>
                <a:chOff x="6327841" y="582311"/>
                <a:chExt cx="4849513" cy="3877527"/>
              </a:xfrm>
            </p:grpSpPr>
            <p:sp>
              <p:nvSpPr>
                <p:cNvPr id="59" name="Шестиугольник 58"/>
                <p:cNvSpPr/>
                <p:nvPr/>
              </p:nvSpPr>
              <p:spPr>
                <a:xfrm>
                  <a:off x="7509752" y="1770434"/>
                  <a:ext cx="1857983" cy="1643974"/>
                </a:xfrm>
                <a:prstGeom prst="hexagon">
                  <a:avLst/>
                </a:prstGeom>
                <a:solidFill>
                  <a:srgbClr val="B5DE99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0" name="Шестиугольник 59"/>
                <p:cNvSpPr/>
                <p:nvPr/>
              </p:nvSpPr>
              <p:spPr>
                <a:xfrm>
                  <a:off x="7689735" y="582311"/>
                  <a:ext cx="1507787" cy="1328280"/>
                </a:xfrm>
                <a:prstGeom prst="hexagon">
                  <a:avLst/>
                </a:prstGeom>
                <a:solidFill>
                  <a:srgbClr val="C9E4FC"/>
                </a:solidFill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ln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a:ln>
                  </a:endParaRPr>
                </a:p>
              </p:txBody>
            </p:sp>
            <p:sp>
              <p:nvSpPr>
                <p:cNvPr id="61" name="Шестиугольник 60"/>
                <p:cNvSpPr/>
                <p:nvPr/>
              </p:nvSpPr>
              <p:spPr>
                <a:xfrm>
                  <a:off x="6724946" y="3131558"/>
                  <a:ext cx="1507787" cy="1328280"/>
                </a:xfrm>
                <a:prstGeom prst="hexagon">
                  <a:avLst/>
                </a:prstGeom>
                <a:solidFill>
                  <a:srgbClr val="C9E4FC"/>
                </a:solidFill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2" name="Шестиугольник 61"/>
                <p:cNvSpPr/>
                <p:nvPr/>
              </p:nvSpPr>
              <p:spPr>
                <a:xfrm>
                  <a:off x="8620274" y="3131558"/>
                  <a:ext cx="1507787" cy="1328280"/>
                </a:xfrm>
                <a:prstGeom prst="hexagon">
                  <a:avLst/>
                </a:prstGeom>
                <a:solidFill>
                  <a:srgbClr val="C9E4FC"/>
                </a:solidFill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3" name="Шестиугольник 62"/>
                <p:cNvSpPr/>
                <p:nvPr/>
              </p:nvSpPr>
              <p:spPr>
                <a:xfrm>
                  <a:off x="8979444" y="1142163"/>
                  <a:ext cx="2197910" cy="1918846"/>
                </a:xfrm>
                <a:prstGeom prst="hexagon">
                  <a:avLst/>
                </a:prstGeom>
                <a:solidFill>
                  <a:srgbClr val="C9E4FC"/>
                </a:solidFill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4" name="Шестиугольник 63"/>
                <p:cNvSpPr/>
                <p:nvPr/>
              </p:nvSpPr>
              <p:spPr>
                <a:xfrm>
                  <a:off x="6352161" y="1533343"/>
                  <a:ext cx="1507787" cy="1328280"/>
                </a:xfrm>
                <a:prstGeom prst="hexagon">
                  <a:avLst/>
                </a:prstGeom>
                <a:solidFill>
                  <a:srgbClr val="C9E4FC"/>
                </a:solidFill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7713487" y="975564"/>
                  <a:ext cx="1429966" cy="584775"/>
                </a:xfrm>
                <a:prstGeom prst="rect">
                  <a:avLst/>
                </a:prstGeom>
                <a:noFill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wrap="square" rtlCol="0">
                  <a:spAutoFit/>
                  <a:sp3d extrusionH="57150">
                    <a:bevelT w="82550" h="38100" prst="coolSlant"/>
                  </a:sp3d>
                </a:bodyPr>
                <a:lstStyle/>
                <a:p>
                  <a:pPr algn="ctr"/>
                  <a:r>
                    <a:rPr lang="ru-RU" sz="1600" b="1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Соблюдение ПДД</a:t>
                  </a: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6695759" y="3451817"/>
                  <a:ext cx="1536974" cy="522584"/>
                </a:xfrm>
                <a:prstGeom prst="rect">
                  <a:avLst/>
                </a:prstGeom>
                <a:noFill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wrap="square" rtlCol="0">
                  <a:spAutoFit/>
                  <a:sp3d extrusionH="57150">
                    <a:bevelT w="82550" h="38100" prst="coolSlant"/>
                  </a:sp3d>
                </a:bodyPr>
                <a:lstStyle/>
                <a:p>
                  <a:pPr algn="ctr"/>
                  <a:r>
                    <a:rPr lang="ru-RU" sz="1400" b="1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Защитная мотоэкипировка</a:t>
                  </a:r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8620274" y="3510647"/>
                  <a:ext cx="1507787" cy="692497"/>
                </a:xfrm>
                <a:prstGeom prst="rect">
                  <a:avLst/>
                </a:prstGeom>
                <a:noFill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wrap="square" rtlCol="0">
                  <a:spAutoFit/>
                  <a:sp3d extrusionH="57150">
                    <a:bevelT w="82550" h="38100" prst="coolSlant"/>
                  </a:sp3d>
                </a:bodyPr>
                <a:lstStyle/>
                <a:p>
                  <a:pPr algn="ctr"/>
                  <a:r>
                    <a:rPr lang="ru-RU" sz="1300" b="1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Внимательность </a:t>
                  </a:r>
                </a:p>
                <a:p>
                  <a:pPr algn="ctr"/>
                  <a:r>
                    <a:rPr lang="ru-RU" sz="1300" b="1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и концентрация </a:t>
                  </a:r>
                </a:p>
                <a:p>
                  <a:pPr algn="ctr"/>
                  <a:r>
                    <a:rPr lang="ru-RU" sz="1300" b="1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на дороге</a:t>
                  </a:r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6327841" y="1788020"/>
                  <a:ext cx="1507787" cy="738664"/>
                </a:xfrm>
                <a:prstGeom prst="rect">
                  <a:avLst/>
                </a:prstGeom>
                <a:noFill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400" b="1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Безопасный стиль управления</a:t>
                  </a:r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9216401" y="1292121"/>
                  <a:ext cx="1705315" cy="1475533"/>
                </a:xfrm>
                <a:prstGeom prst="rect">
                  <a:avLst/>
                </a:prstGeom>
                <a:noFill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Соблюдение условий </a:t>
                  </a:r>
                </a:p>
                <a:p>
                  <a:pPr algn="ctr"/>
                  <a:r>
                    <a:rPr lang="ru-RU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для передвижения </a:t>
                  </a:r>
                </a:p>
                <a:p>
                  <a:pPr algn="ctr"/>
                  <a:r>
                    <a:rPr lang="ru-RU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по дорогам</a:t>
                  </a:r>
                </a:p>
              </p:txBody>
            </p:sp>
          </p:grpSp>
          <p:sp>
            <p:nvSpPr>
              <p:cNvPr id="58" name="TextBox 57"/>
              <p:cNvSpPr txBox="1"/>
              <p:nvPr/>
            </p:nvSpPr>
            <p:spPr>
              <a:xfrm>
                <a:off x="2278858" y="3765004"/>
                <a:ext cx="15899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>
                    <a:ln>
                      <a:solidFill>
                        <a:schemeClr val="tx1"/>
                      </a:solidFill>
                    </a:ln>
                    <a:solidFill>
                      <a:srgbClr val="C00000"/>
                    </a:solidFill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Безопасность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1081660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3" name="Группа 2"/>
          <p:cNvGrpSpPr/>
          <p:nvPr/>
        </p:nvGrpSpPr>
        <p:grpSpPr>
          <a:xfrm>
            <a:off x="-195138" y="0"/>
            <a:ext cx="12476906" cy="6872068"/>
            <a:chOff x="-195138" y="0"/>
            <a:chExt cx="12476906" cy="6872068"/>
          </a:xfrm>
        </p:grpSpPr>
        <p:pic>
          <p:nvPicPr>
            <p:cNvPr id="66" name="Объект 4" descr="Следы автомобильных огней ночью">
              <a:extLst>
                <a:ext uri="{FF2B5EF4-FFF2-40B4-BE49-F238E27FC236}">
                  <a16:creationId xmlns="" xmlns:a16="http://schemas.microsoft.com/office/drawing/2014/main" id="{78288EA3-78D5-4FFC-822F-E49524E61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217008" cy="6872068"/>
            </a:xfrm>
            <a:prstGeom prst="rect">
              <a:avLst/>
            </a:prstGeom>
          </p:spPr>
        </p:pic>
        <p:grpSp>
          <p:nvGrpSpPr>
            <p:cNvPr id="67" name="Группа 66"/>
            <p:cNvGrpSpPr/>
            <p:nvPr/>
          </p:nvGrpSpPr>
          <p:grpSpPr>
            <a:xfrm>
              <a:off x="-195138" y="735586"/>
              <a:ext cx="12387138" cy="996672"/>
              <a:chOff x="-97569" y="164238"/>
              <a:chExt cx="12387138" cy="996672"/>
            </a:xfrm>
          </p:grpSpPr>
          <p:pic>
            <p:nvPicPr>
              <p:cNvPr id="68" name="Picture 10" descr="Picture background">
                <a:extLst>
                  <a:ext uri="{FF2B5EF4-FFF2-40B4-BE49-F238E27FC236}">
                    <a16:creationId xmlns="" xmlns:a16="http://schemas.microsoft.com/office/drawing/2014/main" id="{245E28DF-E276-45DC-A3F1-7CBB087B20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313" r="95375">
                            <a14:foregroundMark x1="89938" y1="78824" x2="89938" y2="78824"/>
                            <a14:foregroundMark x1="92375" y1="79353" x2="92375" y2="79353"/>
                            <a14:foregroundMark x1="95375" y1="81824" x2="95375" y2="81824"/>
                            <a14:foregroundMark x1="94688" y1="81176" x2="94688" y2="81176"/>
                            <a14:foregroundMark x1="18938" y1="80118" x2="18938" y2="80118"/>
                            <a14:foregroundMark x1="15500" y1="80765" x2="15500" y2="80765"/>
                            <a14:foregroundMark x1="12937" y1="82118" x2="12937" y2="82118"/>
                            <a14:foregroundMark x1="12625" y1="81000" x2="12625" y2="81000"/>
                            <a14:foregroundMark x1="11313" y1="81176" x2="11313" y2="81176"/>
                            <a14:foregroundMark x1="12500" y1="84412" x2="12500" y2="84412"/>
                            <a14:foregroundMark x1="10688" y1="83235" x2="10688" y2="83235"/>
                            <a14:foregroundMark x1="10875" y1="82471" x2="10875" y2="82471"/>
                            <a14:foregroundMark x1="9500" y1="81118" x2="9500" y2="81118"/>
                            <a14:foregroundMark x1="9625" y1="81176" x2="9625" y2="81176"/>
                            <a14:foregroundMark x1="8188" y1="82353" x2="8188" y2="82353"/>
                            <a14:foregroundMark x1="7938" y1="82412" x2="7938" y2="82412"/>
                            <a14:foregroundMark x1="9625" y1="81294" x2="9625" y2="81294"/>
                            <a14:foregroundMark x1="10313" y1="84529" x2="10313" y2="84529"/>
                            <a14:foregroundMark x1="9813" y1="84118" x2="9813" y2="84118"/>
                            <a14:foregroundMark x1="8563" y1="81235" x2="8563" y2="81235"/>
                            <a14:foregroundMark x1="9625" y1="81118" x2="9625" y2="81118"/>
                            <a14:foregroundMark x1="7375" y1="82353" x2="7375" y2="82353"/>
                            <a14:foregroundMark x1="8250" y1="82529" x2="8250" y2="82529"/>
                            <a14:foregroundMark x1="9625" y1="82353" x2="9625" y2="82353"/>
                            <a14:foregroundMark x1="8250" y1="84118" x2="8250" y2="84118"/>
                            <a14:foregroundMark x1="7000" y1="84176" x2="7000" y2="84176"/>
                            <a14:foregroundMark x1="4313" y1="84235" x2="4313" y2="8423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948" b="13740"/>
              <a:stretch>
                <a:fillRect/>
              </a:stretch>
            </p:blipFill>
            <p:spPr bwMode="auto">
              <a:xfrm flipV="1">
                <a:off x="-97569" y="958975"/>
                <a:ext cx="12387138" cy="201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14" descr="Picture background">
                <a:extLst>
                  <a:ext uri="{FF2B5EF4-FFF2-40B4-BE49-F238E27FC236}">
                    <a16:creationId xmlns="" xmlns:a16="http://schemas.microsoft.com/office/drawing/2014/main" id="{8A3B7F92-281A-40E2-8A5F-C931604487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389304">
                <a:off x="10481028" y="164238"/>
                <a:ext cx="1060417" cy="95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0" name="TextBox 69">
                <a:extLst>
                  <a:ext uri="{FF2B5EF4-FFF2-40B4-BE49-F238E27FC236}">
                    <a16:creationId xmlns="" xmlns:a16="http://schemas.microsoft.com/office/drawing/2014/main" id="{BB7089B5-6B05-4297-B599-95DDBEE6DAB4}"/>
                  </a:ext>
                </a:extLst>
              </p:cNvPr>
              <p:cNvSpPr txBox="1"/>
              <p:nvPr/>
            </p:nvSpPr>
            <p:spPr>
              <a:xfrm>
                <a:off x="0" y="271574"/>
                <a:ext cx="115584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b="1">
                    <a:solidFill>
                      <a:srgbClr val="C00000"/>
                    </a:solidFill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На мототранспорте по правилам</a:t>
                </a:r>
              </a:p>
            </p:txBody>
          </p:sp>
        </p:grpSp>
        <p:sp>
          <p:nvSpPr>
            <p:cNvPr id="72" name="Нижний колонтитул 5">
              <a:extLst>
                <a:ext uri="{FF2B5EF4-FFF2-40B4-BE49-F238E27FC236}">
                  <a16:creationId xmlns="" xmlns:a16="http://schemas.microsoft.com/office/drawing/2014/main" id="{8C039474-5A2C-4D3D-9B3C-E8F0F4DA7FBD}"/>
                </a:ext>
              </a:extLst>
            </p:cNvPr>
            <p:cNvSpPr txBox="1"/>
            <p:nvPr/>
          </p:nvSpPr>
          <p:spPr>
            <a:xfrm>
              <a:off x="941187" y="6381750"/>
              <a:ext cx="2946801" cy="396675"/>
            </a:xfrm>
            <a:prstGeom prst="rect">
              <a:avLst/>
            </a:prstGeom>
          </p:spPr>
          <p:txBody>
            <a:bodyPr vert="horz" lIns="74295" tIns="37148" rIns="74295" bIns="37148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75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300">
                  <a:solidFill>
                    <a:srgbClr val="93A2B7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anose="02020603050405020304" pitchFamily="18" charset="0"/>
                </a:rPr>
                <a:t>Научный центр БДД МВД России</a:t>
              </a:r>
            </a:p>
          </p:txBody>
        </p:sp>
        <p:pic>
          <p:nvPicPr>
            <p:cNvPr id="73" name="Объект 3">
              <a:extLst>
                <a:ext uri="{FF2B5EF4-FFF2-40B4-BE49-F238E27FC236}">
                  <a16:creationId xmlns="" xmlns:a16="http://schemas.microsoft.com/office/drawing/2014/main" id="{A4A4C983-4CC5-4C59-B42D-2BE162C40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99" b="95276" l="4808" r="973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5" t="9857" r="5619" b="6267"/>
            <a:stretch>
              <a:fillRect/>
            </a:stretch>
          </p:blipFill>
          <p:spPr>
            <a:xfrm>
              <a:off x="380460" y="6097468"/>
              <a:ext cx="772047" cy="661755"/>
            </a:xfrm>
            <a:prstGeom prst="rect">
              <a:avLst/>
            </a:prstGeom>
          </p:spPr>
        </p:pic>
        <p:grpSp>
          <p:nvGrpSpPr>
            <p:cNvPr id="75" name="Группа 74"/>
            <p:cNvGrpSpPr/>
            <p:nvPr/>
          </p:nvGrpSpPr>
          <p:grpSpPr>
            <a:xfrm>
              <a:off x="6483502" y="1996659"/>
              <a:ext cx="5798266" cy="3703998"/>
              <a:chOff x="6191889" y="1666006"/>
              <a:chExt cx="5798266" cy="3703998"/>
            </a:xfrm>
          </p:grpSpPr>
          <p:sp>
            <p:nvSpPr>
              <p:cNvPr id="76" name="TextBox 75"/>
              <p:cNvSpPr txBox="1"/>
              <p:nvPr/>
            </p:nvSpPr>
            <p:spPr>
              <a:xfrm>
                <a:off x="8193052" y="1666006"/>
                <a:ext cx="14635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Это значит:</a:t>
                </a:r>
              </a:p>
            </p:txBody>
          </p:sp>
          <p:grpSp>
            <p:nvGrpSpPr>
              <p:cNvPr id="77" name="Группа 76"/>
              <p:cNvGrpSpPr/>
              <p:nvPr/>
            </p:nvGrpSpPr>
            <p:grpSpPr>
              <a:xfrm>
                <a:off x="6191889" y="2316399"/>
                <a:ext cx="5659900" cy="563231"/>
                <a:chOff x="6191889" y="2316399"/>
                <a:chExt cx="5659900" cy="563231"/>
              </a:xfrm>
            </p:grpSpPr>
            <p:sp>
              <p:nvSpPr>
                <p:cNvPr id="90" name="TextBox 89"/>
                <p:cNvSpPr txBox="1"/>
                <p:nvPr/>
              </p:nvSpPr>
              <p:spPr>
                <a:xfrm>
                  <a:off x="6515091" y="2316399"/>
                  <a:ext cx="5336698" cy="5632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85000"/>
                    </a:lnSpc>
                  </a:pPr>
                  <a:r>
                    <a:rPr lang="ru-RU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соблюдать требования Правил дорожного </a:t>
                  </a:r>
                  <a:endParaRPr lang="ru-RU" smtClean="0">
                    <a:latin typeface="PT Astra Serif" panose="020a0603040505020204" pitchFamily="18" charset="-52"/>
                    <a:ea typeface="PT Astra Serif" panose="020a0603040505020204" pitchFamily="18" charset="-52"/>
                  </a:endParaRPr>
                </a:p>
                <a:p>
                  <a:pPr>
                    <a:lnSpc>
                      <a:spcPct val="85000"/>
                    </a:lnSpc>
                  </a:pPr>
                  <a:r>
                    <a:rPr lang="ru-RU" smtClean="0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движения Российской Федерации; </a:t>
                  </a:r>
                  <a:endParaRPr lang="ru-RU">
                    <a:latin typeface="PT Astra Serif" panose="020a0603040505020204" pitchFamily="18" charset="-52"/>
                    <a:ea typeface="PT Astra Serif" panose="020a0603040505020204" pitchFamily="18" charset="-52"/>
                  </a:endParaRPr>
                </a:p>
              </p:txBody>
            </p:sp>
            <p:pic>
              <p:nvPicPr>
                <p:cNvPr id="91" name="Рисунок 90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191889" y="2348163"/>
                  <a:ext cx="301943" cy="29275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8" name="Группа 77"/>
              <p:cNvGrpSpPr/>
              <p:nvPr/>
            </p:nvGrpSpPr>
            <p:grpSpPr>
              <a:xfrm>
                <a:off x="6200478" y="2909766"/>
                <a:ext cx="4644129" cy="369332"/>
                <a:chOff x="6200478" y="2909766"/>
                <a:chExt cx="4644129" cy="369332"/>
              </a:xfrm>
            </p:grpSpPr>
            <p:sp>
              <p:nvSpPr>
                <p:cNvPr id="88" name="TextBox 87"/>
                <p:cNvSpPr txBox="1"/>
                <p:nvPr/>
              </p:nvSpPr>
              <p:spPr>
                <a:xfrm>
                  <a:off x="6510537" y="2909766"/>
                  <a:ext cx="43340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учитывать дорожные и погодные условия; </a:t>
                  </a:r>
                </a:p>
              </p:txBody>
            </p:sp>
            <p:pic>
              <p:nvPicPr>
                <p:cNvPr id="89" name="Рисунок 88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200478" y="2970975"/>
                  <a:ext cx="301943" cy="29275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9" name="Группа 78"/>
              <p:cNvGrpSpPr/>
              <p:nvPr/>
            </p:nvGrpSpPr>
            <p:grpSpPr>
              <a:xfrm>
                <a:off x="6213148" y="3499981"/>
                <a:ext cx="5125981" cy="563231"/>
                <a:chOff x="6213148" y="3499981"/>
                <a:chExt cx="5125981" cy="563231"/>
              </a:xfrm>
            </p:grpSpPr>
            <p:sp>
              <p:nvSpPr>
                <p:cNvPr id="86" name="TextBox 85"/>
                <p:cNvSpPr txBox="1"/>
                <p:nvPr/>
              </p:nvSpPr>
              <p:spPr>
                <a:xfrm>
                  <a:off x="6510537" y="3499981"/>
                  <a:ext cx="4828592" cy="5632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85000"/>
                    </a:lnSpc>
                  </a:pPr>
                  <a:r>
                    <a:rPr lang="ru-RU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использовать защитную мотоэкипировку и световозвращающие элементы; </a:t>
                  </a:r>
                </a:p>
              </p:txBody>
            </p:sp>
            <p:pic>
              <p:nvPicPr>
                <p:cNvPr id="87" name="Рисунок 86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213148" y="3645214"/>
                  <a:ext cx="301943" cy="29275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80" name="Группа 79"/>
              <p:cNvGrpSpPr/>
              <p:nvPr/>
            </p:nvGrpSpPr>
            <p:grpSpPr>
              <a:xfrm>
                <a:off x="6191890" y="5000629"/>
                <a:ext cx="5330400" cy="369375"/>
                <a:chOff x="6191890" y="5000629"/>
                <a:chExt cx="5330400" cy="369375"/>
              </a:xfrm>
            </p:grpSpPr>
            <p:sp>
              <p:nvSpPr>
                <p:cNvPr id="84" name="TextBox 83"/>
                <p:cNvSpPr txBox="1"/>
                <p:nvPr/>
              </p:nvSpPr>
              <p:spPr>
                <a:xfrm>
                  <a:off x="6502421" y="5000629"/>
                  <a:ext cx="501986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уважать других участников дорожного движения. </a:t>
                  </a:r>
                </a:p>
              </p:txBody>
            </p:sp>
            <p:pic>
              <p:nvPicPr>
                <p:cNvPr id="85" name="Рисунок 84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191890" y="5077250"/>
                  <a:ext cx="301943" cy="29275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81" name="Группа 80"/>
              <p:cNvGrpSpPr/>
              <p:nvPr/>
            </p:nvGrpSpPr>
            <p:grpSpPr>
              <a:xfrm>
                <a:off x="6208594" y="4304084"/>
                <a:ext cx="5781561" cy="563231"/>
                <a:chOff x="6208594" y="4304084"/>
                <a:chExt cx="5781561" cy="563231"/>
              </a:xfrm>
            </p:grpSpPr>
            <p:sp>
              <p:nvSpPr>
                <p:cNvPr id="82" name="TextBox 81"/>
                <p:cNvSpPr txBox="1"/>
                <p:nvPr/>
              </p:nvSpPr>
              <p:spPr>
                <a:xfrm>
                  <a:off x="6510537" y="4304084"/>
                  <a:ext cx="5479618" cy="5632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85000"/>
                    </a:lnSpc>
                  </a:pPr>
                  <a:r>
                    <a:rPr lang="ru-RU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быть предсказуемым при маневрировании </a:t>
                  </a:r>
                  <a:endParaRPr lang="ru-RU" smtClean="0">
                    <a:latin typeface="PT Astra Serif" panose="020a0603040505020204" pitchFamily="18" charset="-52"/>
                    <a:ea typeface="PT Astra Serif" panose="020a0603040505020204" pitchFamily="18" charset="-52"/>
                  </a:endParaRPr>
                </a:p>
                <a:p>
                  <a:pPr>
                    <a:lnSpc>
                      <a:spcPct val="85000"/>
                    </a:lnSpc>
                  </a:pPr>
                  <a:r>
                    <a:rPr lang="ru-RU" smtClean="0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на </a:t>
                  </a:r>
                  <a:r>
                    <a:rPr lang="ru-RU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дорогах; </a:t>
                  </a:r>
                </a:p>
              </p:txBody>
            </p:sp>
            <p:pic>
              <p:nvPicPr>
                <p:cNvPr id="83" name="Рисунок 82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208594" y="4367195"/>
                  <a:ext cx="301943" cy="29275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92" name="Группа 91"/>
            <p:cNvGrpSpPr/>
            <p:nvPr/>
          </p:nvGrpSpPr>
          <p:grpSpPr>
            <a:xfrm>
              <a:off x="1011832" y="2371938"/>
              <a:ext cx="4861671" cy="3948079"/>
              <a:chOff x="1124744" y="2030183"/>
              <a:chExt cx="4861671" cy="3948079"/>
            </a:xfrm>
          </p:grpSpPr>
          <p:grpSp>
            <p:nvGrpSpPr>
              <p:cNvPr id="93" name="Группа 92"/>
              <p:cNvGrpSpPr/>
              <p:nvPr/>
            </p:nvGrpSpPr>
            <p:grpSpPr>
              <a:xfrm>
                <a:off x="1124744" y="2030183"/>
                <a:ext cx="4861671" cy="3948079"/>
                <a:chOff x="1628596" y="1198034"/>
                <a:chExt cx="4861671" cy="3948079"/>
              </a:xfrm>
            </p:grpSpPr>
            <p:grpSp>
              <p:nvGrpSpPr>
                <p:cNvPr id="95" name="Группа 94"/>
                <p:cNvGrpSpPr/>
                <p:nvPr/>
              </p:nvGrpSpPr>
              <p:grpSpPr>
                <a:xfrm>
                  <a:off x="1628596" y="1198034"/>
                  <a:ext cx="4861671" cy="3948079"/>
                  <a:chOff x="6333450" y="516747"/>
                  <a:chExt cx="4844656" cy="3943283"/>
                </a:xfrm>
              </p:grpSpPr>
              <p:sp>
                <p:nvSpPr>
                  <p:cNvPr id="97" name="Шестиугольник 96"/>
                  <p:cNvSpPr/>
                  <p:nvPr/>
                </p:nvSpPr>
                <p:spPr>
                  <a:xfrm>
                    <a:off x="7509752" y="1770434"/>
                    <a:ext cx="1857983" cy="1643974"/>
                  </a:xfrm>
                  <a:prstGeom prst="hexagon">
                    <a:avLst/>
                  </a:prstGeom>
                  <a:solidFill>
                    <a:srgbClr val="B5DE99"/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98" name="Шестиугольник 97"/>
                  <p:cNvSpPr/>
                  <p:nvPr/>
                </p:nvSpPr>
                <p:spPr>
                  <a:xfrm>
                    <a:off x="7681289" y="516747"/>
                    <a:ext cx="1507787" cy="1328280"/>
                  </a:xfrm>
                  <a:prstGeom prst="hexagon">
                    <a:avLst/>
                  </a:prstGeom>
                  <a:solidFill>
                    <a:srgbClr val="C9E4FC"/>
                  </a:solidFill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ln>
                        <a:gradFill>
                          <a:gsLst>
                            <a:gs pos="0">
                              <a:schemeClr val="accent1">
                                <a:lumMod val="5000"/>
                                <a:lumOff val="95000"/>
                              </a:schemeClr>
                            </a:gs>
                            <a:gs pos="74000">
                              <a:schemeClr val="accent1">
                                <a:lumMod val="45000"/>
                                <a:lumOff val="55000"/>
                              </a:schemeClr>
                            </a:gs>
                            <a:gs pos="83000">
                              <a:schemeClr val="accent1">
                                <a:lumMod val="45000"/>
                                <a:lumOff val="55000"/>
                              </a:schemeClr>
                            </a:gs>
                            <a:gs pos="100000">
                              <a:schemeClr val="accent1">
                                <a:lumMod val="30000"/>
                                <a:lumOff val="70000"/>
                              </a:schemeClr>
                            </a:gs>
                          </a:gsLst>
                          <a:lin ang="5400000" scaled="1"/>
                        </a:gradFill>
                      </a:ln>
                    </a:endParaRPr>
                  </a:p>
                </p:txBody>
              </p:sp>
              <p:sp>
                <p:nvSpPr>
                  <p:cNvPr id="99" name="Шестиугольник 98"/>
                  <p:cNvSpPr/>
                  <p:nvPr/>
                </p:nvSpPr>
                <p:spPr>
                  <a:xfrm>
                    <a:off x="6343181" y="1464823"/>
                    <a:ext cx="1507787" cy="1328280"/>
                  </a:xfrm>
                  <a:prstGeom prst="hexagon">
                    <a:avLst/>
                  </a:prstGeom>
                  <a:solidFill>
                    <a:srgbClr val="C9E4FC"/>
                  </a:solidFill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0" name="Шестиугольник 99"/>
                  <p:cNvSpPr/>
                  <p:nvPr/>
                </p:nvSpPr>
                <p:spPr>
                  <a:xfrm>
                    <a:off x="8618120" y="3131750"/>
                    <a:ext cx="1507787" cy="1328280"/>
                  </a:xfrm>
                  <a:prstGeom prst="hexagon">
                    <a:avLst/>
                  </a:prstGeom>
                  <a:solidFill>
                    <a:srgbClr val="C9E4FC"/>
                  </a:solidFill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1" name="Шестиугольник 100"/>
                  <p:cNvSpPr/>
                  <p:nvPr/>
                </p:nvSpPr>
                <p:spPr>
                  <a:xfrm>
                    <a:off x="8980196" y="1090156"/>
                    <a:ext cx="2197910" cy="1918846"/>
                  </a:xfrm>
                  <a:prstGeom prst="hexagon">
                    <a:avLst/>
                  </a:prstGeom>
                  <a:solidFill>
                    <a:srgbClr val="C9E4FC"/>
                  </a:solidFill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2" name="Шестиугольник 101"/>
                  <p:cNvSpPr/>
                  <p:nvPr/>
                </p:nvSpPr>
                <p:spPr>
                  <a:xfrm>
                    <a:off x="6788601" y="3123256"/>
                    <a:ext cx="1507787" cy="1328280"/>
                  </a:xfrm>
                  <a:prstGeom prst="hexagon">
                    <a:avLst/>
                  </a:prstGeom>
                  <a:solidFill>
                    <a:srgbClr val="C9E4FC"/>
                  </a:solidFill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3" name="TextBox 102"/>
                  <p:cNvSpPr txBox="1"/>
                  <p:nvPr/>
                </p:nvSpPr>
                <p:spPr>
                  <a:xfrm>
                    <a:off x="7723760" y="858883"/>
                    <a:ext cx="1429966" cy="584775"/>
                  </a:xfrm>
                  <a:prstGeom prst="rect">
                    <a:avLst/>
                  </a:prstGeom>
                  <a:noFill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txBody>
                  <a:bodyPr wrap="square" rtlCol="0">
                    <a:spAutoFit/>
                    <a:sp3d extrusionH="57150">
                      <a:bevelT w="82550" h="38100" prst="coolSlant"/>
                    </a:sp3d>
                  </a:bodyPr>
                  <a:lstStyle/>
                  <a:p>
                    <a:pPr algn="ctr"/>
                    <a:r>
                      <a:rPr lang="ru-RU" sz="1600" b="1"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Соблюдение ПДД</a:t>
                    </a:r>
                  </a:p>
                </p:txBody>
              </p:sp>
              <p:sp>
                <p:nvSpPr>
                  <p:cNvPr id="104" name="TextBox 103"/>
                  <p:cNvSpPr txBox="1"/>
                  <p:nvPr/>
                </p:nvSpPr>
                <p:spPr>
                  <a:xfrm>
                    <a:off x="6333450" y="1755572"/>
                    <a:ext cx="1575884" cy="522584"/>
                  </a:xfrm>
                  <a:prstGeom prst="rect">
                    <a:avLst/>
                  </a:prstGeom>
                  <a:noFill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txBody>
                  <a:bodyPr wrap="square" rtlCol="0">
                    <a:spAutoFit/>
                    <a:sp3d extrusionH="57150">
                      <a:bevelT w="82550" h="38100" prst="coolSlant"/>
                    </a:sp3d>
                  </a:bodyPr>
                  <a:lstStyle/>
                  <a:p>
                    <a:pPr algn="ctr"/>
                    <a:r>
                      <a:rPr lang="ru-RU" sz="1400" b="1"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Защитная мотоэкипировка</a:t>
                    </a:r>
                  </a:p>
                </p:txBody>
              </p:sp>
              <p:sp>
                <p:nvSpPr>
                  <p:cNvPr id="105" name="TextBox 104"/>
                  <p:cNvSpPr txBox="1"/>
                  <p:nvPr/>
                </p:nvSpPr>
                <p:spPr>
                  <a:xfrm>
                    <a:off x="8618120" y="3492615"/>
                    <a:ext cx="1507787" cy="692497"/>
                  </a:xfrm>
                  <a:prstGeom prst="rect">
                    <a:avLst/>
                  </a:prstGeom>
                  <a:noFill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txBody>
                  <a:bodyPr wrap="square" rtlCol="0">
                    <a:spAutoFit/>
                    <a:sp3d extrusionH="57150">
                      <a:bevelT w="82550" h="38100" prst="coolSlant"/>
                    </a:sp3d>
                  </a:bodyPr>
                  <a:lstStyle/>
                  <a:p>
                    <a:pPr algn="ctr"/>
                    <a:r>
                      <a:rPr lang="ru-RU" sz="1300" b="1"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Внимательность </a:t>
                    </a:r>
                  </a:p>
                  <a:p>
                    <a:pPr algn="ctr"/>
                    <a:r>
                      <a:rPr lang="ru-RU" sz="1300" b="1"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и концентрация </a:t>
                    </a:r>
                  </a:p>
                  <a:p>
                    <a:pPr algn="ctr"/>
                    <a:r>
                      <a:rPr lang="ru-RU" sz="1300" b="1"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на дороге</a:t>
                    </a:r>
                  </a:p>
                </p:txBody>
              </p:sp>
              <p:sp>
                <p:nvSpPr>
                  <p:cNvPr id="106" name="TextBox 105"/>
                  <p:cNvSpPr txBox="1"/>
                  <p:nvPr/>
                </p:nvSpPr>
                <p:spPr>
                  <a:xfrm>
                    <a:off x="9320393" y="1578651"/>
                    <a:ext cx="1507787" cy="922208"/>
                  </a:xfrm>
                  <a:prstGeom prst="rect">
                    <a:avLst/>
                  </a:prstGeom>
                  <a:noFill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Безопасный стиль управления</a:t>
                    </a:r>
                  </a:p>
                </p:txBody>
              </p:sp>
            </p:grpSp>
            <p:sp>
              <p:nvSpPr>
                <p:cNvPr id="96" name="TextBox 95"/>
                <p:cNvSpPr txBox="1"/>
                <p:nvPr/>
              </p:nvSpPr>
              <p:spPr>
                <a:xfrm>
                  <a:off x="2090640" y="3978044"/>
                  <a:ext cx="1507787" cy="954107"/>
                </a:xfrm>
                <a:prstGeom prst="rect">
                  <a:avLst/>
                </a:prstGeom>
                <a:noFill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400" b="1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Соблюдение условий для передвижения </a:t>
                  </a:r>
                </a:p>
                <a:p>
                  <a:pPr algn="ctr"/>
                  <a:r>
                    <a:rPr lang="ru-RU" sz="1400" b="1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по дорогам</a:t>
                  </a:r>
                </a:p>
              </p:txBody>
            </p:sp>
          </p:grpSp>
          <p:sp>
            <p:nvSpPr>
              <p:cNvPr id="94" name="TextBox 93"/>
              <p:cNvSpPr txBox="1"/>
              <p:nvPr/>
            </p:nvSpPr>
            <p:spPr>
              <a:xfrm>
                <a:off x="2519937" y="3926866"/>
                <a:ext cx="1581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>
                    <a:ln>
                      <a:solidFill>
                        <a:schemeClr val="tx1"/>
                      </a:solidFill>
                    </a:ln>
                    <a:solidFill>
                      <a:srgbClr val="C00000"/>
                    </a:solidFill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Безопасность</a:t>
                </a: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192346" y="1697109"/>
              <a:ext cx="6500645" cy="66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ru-RU" sz="2200" b="1">
                  <a:ln>
                    <a:solidFill>
                      <a:srgbClr val="270832"/>
                    </a:solidFill>
                  </a:ln>
                  <a:solidFill>
                    <a:srgbClr val="28357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T Astra Serif" panose="020a0603040505020204" pitchFamily="18" charset="-52"/>
                  <a:ea typeface="PT Astra Serif" panose="020a0603040505020204" pitchFamily="18" charset="-52"/>
                </a:rPr>
                <a:t>Ключевые </a:t>
              </a:r>
              <a:r>
                <a:rPr lang="ru-RU" sz="2200" b="1" smtClean="0">
                  <a:ln>
                    <a:solidFill>
                      <a:srgbClr val="270832"/>
                    </a:solidFill>
                  </a:ln>
                  <a:solidFill>
                    <a:srgbClr val="28357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T Astra Serif" panose="020a0603040505020204" pitchFamily="18" charset="-52"/>
                  <a:ea typeface="PT Astra Serif" panose="020a0603040505020204" pitchFamily="18" charset="-52"/>
                </a:rPr>
                <a:t>элементы </a:t>
              </a:r>
            </a:p>
            <a:p>
              <a:pPr algn="ctr">
                <a:lnSpc>
                  <a:spcPct val="85000"/>
                </a:lnSpc>
              </a:pPr>
              <a:r>
                <a:rPr lang="ru-RU" sz="2200" b="1" smtClean="0">
                  <a:ln>
                    <a:solidFill>
                      <a:srgbClr val="270832"/>
                    </a:solidFill>
                  </a:ln>
                  <a:solidFill>
                    <a:srgbClr val="28357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T Astra Serif" panose="020a0603040505020204" pitchFamily="18" charset="-52"/>
                  <a:ea typeface="PT Astra Serif" panose="020a0603040505020204" pitchFamily="18" charset="-52"/>
                </a:rPr>
                <a:t>безопасного передвижения на мототехнике</a:t>
              </a:r>
              <a:endParaRPr lang="ru-RU" sz="2200" b="1">
                <a:ln>
                  <a:solidFill>
                    <a:srgbClr val="270832"/>
                  </a:solidFill>
                </a:ln>
                <a:solidFill>
                  <a:srgbClr val="283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7962214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3" name="Группа 2"/>
          <p:cNvGrpSpPr/>
          <p:nvPr/>
        </p:nvGrpSpPr>
        <p:grpSpPr>
          <a:xfrm>
            <a:off x="-236413" y="-13435"/>
            <a:ext cx="12453421" cy="6872068"/>
            <a:chOff x="-236413" y="-13435"/>
            <a:chExt cx="12453421" cy="6872068"/>
          </a:xfrm>
        </p:grpSpPr>
        <p:pic>
          <p:nvPicPr>
            <p:cNvPr id="61" name="Объект 4" descr="Следы автомобильных огней ночью">
              <a:extLst>
                <a:ext uri="{FF2B5EF4-FFF2-40B4-BE49-F238E27FC236}">
                  <a16:creationId xmlns="" xmlns:a16="http://schemas.microsoft.com/office/drawing/2014/main" id="{78288EA3-78D5-4FFC-822F-E49524E61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3435"/>
              <a:ext cx="12217008" cy="6872068"/>
            </a:xfrm>
            <a:prstGeom prst="rect">
              <a:avLst/>
            </a:prstGeom>
          </p:spPr>
        </p:pic>
        <p:grpSp>
          <p:nvGrpSpPr>
            <p:cNvPr id="2" name="Группа 1"/>
            <p:cNvGrpSpPr/>
            <p:nvPr/>
          </p:nvGrpSpPr>
          <p:grpSpPr>
            <a:xfrm>
              <a:off x="-236413" y="678443"/>
              <a:ext cx="12387138" cy="987586"/>
              <a:chOff x="-97569" y="164238"/>
              <a:chExt cx="12387138" cy="987586"/>
            </a:xfrm>
          </p:grpSpPr>
          <p:pic>
            <p:nvPicPr>
              <p:cNvPr id="62" name="Picture 10" descr="Picture background">
                <a:extLst>
                  <a:ext uri="{FF2B5EF4-FFF2-40B4-BE49-F238E27FC236}">
                    <a16:creationId xmlns="" xmlns:a16="http://schemas.microsoft.com/office/drawing/2014/main" id="{245E28DF-E276-45DC-A3F1-7CBB087B20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313" r="95375">
                            <a14:foregroundMark x1="89938" y1="78824" x2="89938" y2="78824"/>
                            <a14:foregroundMark x1="92375" y1="79353" x2="92375" y2="79353"/>
                            <a14:foregroundMark x1="95375" y1="81824" x2="95375" y2="81824"/>
                            <a14:foregroundMark x1="94688" y1="81176" x2="94688" y2="81176"/>
                            <a14:foregroundMark x1="18938" y1="80118" x2="18938" y2="80118"/>
                            <a14:foregroundMark x1="15500" y1="80765" x2="15500" y2="80765"/>
                            <a14:foregroundMark x1="12937" y1="82118" x2="12937" y2="82118"/>
                            <a14:foregroundMark x1="12625" y1="81000" x2="12625" y2="81000"/>
                            <a14:foregroundMark x1="11313" y1="81176" x2="11313" y2="81176"/>
                            <a14:foregroundMark x1="12500" y1="84412" x2="12500" y2="84412"/>
                            <a14:foregroundMark x1="10688" y1="83235" x2="10688" y2="83235"/>
                            <a14:foregroundMark x1="10875" y1="82471" x2="10875" y2="82471"/>
                            <a14:foregroundMark x1="9500" y1="81118" x2="9500" y2="81118"/>
                            <a14:foregroundMark x1="9625" y1="81176" x2="9625" y2="81176"/>
                            <a14:foregroundMark x1="8188" y1="82353" x2="8188" y2="82353"/>
                            <a14:foregroundMark x1="7938" y1="82412" x2="7938" y2="82412"/>
                            <a14:foregroundMark x1="9625" y1="81294" x2="9625" y2="81294"/>
                            <a14:foregroundMark x1="10313" y1="84529" x2="10313" y2="84529"/>
                            <a14:foregroundMark x1="9813" y1="84118" x2="9813" y2="84118"/>
                            <a14:foregroundMark x1="8563" y1="81235" x2="8563" y2="81235"/>
                            <a14:foregroundMark x1="9625" y1="81118" x2="9625" y2="81118"/>
                            <a14:foregroundMark x1="7375" y1="82353" x2="7375" y2="82353"/>
                            <a14:foregroundMark x1="8250" y1="82529" x2="8250" y2="82529"/>
                            <a14:foregroundMark x1="9625" y1="82353" x2="9625" y2="82353"/>
                            <a14:foregroundMark x1="8250" y1="84118" x2="8250" y2="84118"/>
                            <a14:foregroundMark x1="7000" y1="84176" x2="7000" y2="84176"/>
                            <a14:foregroundMark x1="4313" y1="84235" x2="4313" y2="8423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948" b="13740"/>
              <a:stretch>
                <a:fillRect/>
              </a:stretch>
            </p:blipFill>
            <p:spPr bwMode="auto">
              <a:xfrm flipV="1">
                <a:off x="-97569" y="949889"/>
                <a:ext cx="12387138" cy="201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14" descr="Picture background">
                <a:extLst>
                  <a:ext uri="{FF2B5EF4-FFF2-40B4-BE49-F238E27FC236}">
                    <a16:creationId xmlns="" xmlns:a16="http://schemas.microsoft.com/office/drawing/2014/main" id="{8A3B7F92-281A-40E2-8A5F-C931604487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389304">
                <a:off x="10481028" y="164238"/>
                <a:ext cx="1060417" cy="95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" name="TextBox 63">
                <a:extLst>
                  <a:ext uri="{FF2B5EF4-FFF2-40B4-BE49-F238E27FC236}">
                    <a16:creationId xmlns="" xmlns:a16="http://schemas.microsoft.com/office/drawing/2014/main" id="{BB7089B5-6B05-4297-B599-95DDBEE6DAB4}"/>
                  </a:ext>
                </a:extLst>
              </p:cNvPr>
              <p:cNvSpPr txBox="1"/>
              <p:nvPr/>
            </p:nvSpPr>
            <p:spPr>
              <a:xfrm>
                <a:off x="0" y="271574"/>
                <a:ext cx="115584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b="1">
                    <a:solidFill>
                      <a:srgbClr val="C00000"/>
                    </a:solidFill>
                    <a:latin typeface="Segoe Print" panose="02000600000000000000" pitchFamily="2" charset="0"/>
                    <a:ea typeface="PT Astra Serif" panose="020a0603040505020204" pitchFamily="18" charset="-52"/>
                  </a:rPr>
                  <a:t>Защита в каждой детали</a:t>
                </a:r>
              </a:p>
            </p:txBody>
          </p:sp>
        </p:grpSp>
        <p:sp>
          <p:nvSpPr>
            <p:cNvPr id="66" name="Нижний колонтитул 5">
              <a:extLst>
                <a:ext uri="{FF2B5EF4-FFF2-40B4-BE49-F238E27FC236}">
                  <a16:creationId xmlns="" xmlns:a16="http://schemas.microsoft.com/office/drawing/2014/main" id="{8C039474-5A2C-4D3D-9B3C-E8F0F4DA7FBD}"/>
                </a:ext>
              </a:extLst>
            </p:cNvPr>
            <p:cNvSpPr txBox="1"/>
            <p:nvPr/>
          </p:nvSpPr>
          <p:spPr>
            <a:xfrm>
              <a:off x="974243" y="6315119"/>
              <a:ext cx="2946801" cy="396675"/>
            </a:xfrm>
            <a:prstGeom prst="rect">
              <a:avLst/>
            </a:prstGeom>
          </p:spPr>
          <p:txBody>
            <a:bodyPr vert="horz" lIns="74295" tIns="37148" rIns="74295" bIns="37148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975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300">
                  <a:solidFill>
                    <a:srgbClr val="93A2B7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anose="02020603050405020304" pitchFamily="18" charset="0"/>
                </a:rPr>
                <a:t>Научный центр БДД МВД России</a:t>
              </a:r>
            </a:p>
          </p:txBody>
        </p:sp>
        <p:pic>
          <p:nvPicPr>
            <p:cNvPr id="67" name="Объект 3">
              <a:extLst>
                <a:ext uri="{FF2B5EF4-FFF2-40B4-BE49-F238E27FC236}">
                  <a16:creationId xmlns="" xmlns:a16="http://schemas.microsoft.com/office/drawing/2014/main" id="{A4A4C983-4CC5-4C59-B42D-2BE162C40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99" b="95276" l="4808" r="973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5" t="9857" r="5619" b="6267"/>
            <a:stretch>
              <a:fillRect/>
            </a:stretch>
          </p:blipFill>
          <p:spPr>
            <a:xfrm>
              <a:off x="367855" y="6101545"/>
              <a:ext cx="772047" cy="661755"/>
            </a:xfrm>
            <a:prstGeom prst="rect">
              <a:avLst/>
            </a:prstGeom>
          </p:spPr>
        </p:pic>
        <p:grpSp>
          <p:nvGrpSpPr>
            <p:cNvPr id="7" name="Группа 6"/>
            <p:cNvGrpSpPr/>
            <p:nvPr/>
          </p:nvGrpSpPr>
          <p:grpSpPr>
            <a:xfrm>
              <a:off x="6317394" y="1666029"/>
              <a:ext cx="5497752" cy="4912950"/>
              <a:chOff x="6267957" y="1850350"/>
              <a:chExt cx="5497752" cy="4912950"/>
            </a:xfrm>
          </p:grpSpPr>
          <p:sp>
            <p:nvSpPr>
              <p:cNvPr id="84" name="TextBox 83"/>
              <p:cNvSpPr txBox="1"/>
              <p:nvPr/>
            </p:nvSpPr>
            <p:spPr>
              <a:xfrm>
                <a:off x="8839200" y="1850350"/>
                <a:ext cx="2926509" cy="510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ru-RU" sz="1600" b="1" i="1">
                    <a:solidFill>
                      <a:srgbClr val="C00000"/>
                    </a:solidFill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Возможные последствия отсутствия мотоэкипировки</a:t>
                </a:r>
              </a:p>
            </p:txBody>
          </p:sp>
          <p:pic>
            <p:nvPicPr>
              <p:cNvPr id="85" name="Рисунок 84">
                <a:extLst>
                  <a:ext uri="{FF2B5EF4-FFF2-40B4-BE49-F238E27FC236}">
                    <a16:creationId xmlns="" xmlns:a16="http://schemas.microsoft.com/office/drawing/2014/main" id="{B45A2519-2C5E-4693-A111-067A5C186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024" r="33409"/>
              <a:stretch>
                <a:fillRect/>
              </a:stretch>
            </p:blipFill>
            <p:spPr>
              <a:xfrm>
                <a:off x="7747802" y="2075597"/>
                <a:ext cx="1605676" cy="4687703"/>
              </a:xfrm>
              <a:prstGeom prst="rect">
                <a:avLst/>
              </a:prstGeom>
            </p:spPr>
          </p:pic>
          <p:sp>
            <p:nvSpPr>
              <p:cNvPr id="86" name="TextBox 85"/>
              <p:cNvSpPr txBox="1"/>
              <p:nvPr/>
            </p:nvSpPr>
            <p:spPr>
              <a:xfrm>
                <a:off x="6501472" y="2284142"/>
                <a:ext cx="122193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>
                    <a:effectLst/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Мотошлем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6376641" y="3224403"/>
                <a:ext cx="14513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>
                    <a:effectLst/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Мотокуртка</a:t>
                </a:r>
              </a:p>
              <a:p>
                <a:pPr algn="ctr"/>
                <a:r>
                  <a:rPr lang="ru-RU" sz="1600">
                    <a:effectLst/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(«черепаха»)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6267957" y="4347314"/>
                <a:ext cx="16453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>
                    <a:effectLst/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Мотоперчатки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6364990" y="5085361"/>
                <a:ext cx="147741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>
                    <a:effectLst/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Мотоштаны/ наколенники</a:t>
                </a: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6505569" y="6332939"/>
                <a:ext cx="11934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>
                    <a:effectLst/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Мотоботы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9138079" y="2313743"/>
                <a:ext cx="24545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50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Тяжелая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ru-RU" sz="150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черепно-мозговая травма, травмы позвоночника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9491552" y="3362642"/>
                <a:ext cx="20073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50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Ушибы, переломы ребер, плеча, предплечья, кисти</a:t>
                </a: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9446625" y="4589265"/>
                <a:ext cx="213115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50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Ушибы и разрывы внутренних органов, обширные кровоизлияния</a:t>
                </a: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9597686" y="6145259"/>
                <a:ext cx="19146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500"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Ушибы, переломы бедра, голени, стопы</a:t>
                </a:r>
              </a:p>
            </p:txBody>
          </p:sp>
          <p:cxnSp>
            <p:nvCxnSpPr>
              <p:cNvPr id="95" name="Прямая соединительная линия 94"/>
              <p:cNvCxnSpPr/>
              <p:nvPr/>
            </p:nvCxnSpPr>
            <p:spPr>
              <a:xfrm>
                <a:off x="6485622" y="2560650"/>
                <a:ext cx="121339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Прямая соединительная линия 95"/>
              <p:cNvCxnSpPr/>
              <p:nvPr/>
            </p:nvCxnSpPr>
            <p:spPr>
              <a:xfrm flipV="1">
                <a:off x="7698867" y="2385997"/>
                <a:ext cx="543723" cy="17577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Прямая соединительная линия 96"/>
              <p:cNvCxnSpPr/>
              <p:nvPr/>
            </p:nvCxnSpPr>
            <p:spPr>
              <a:xfrm>
                <a:off x="6485622" y="3763547"/>
                <a:ext cx="121339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Прямая соединительная линия 97"/>
              <p:cNvCxnSpPr/>
              <p:nvPr/>
            </p:nvCxnSpPr>
            <p:spPr>
              <a:xfrm flipV="1">
                <a:off x="7698867" y="3549805"/>
                <a:ext cx="609790" cy="20974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Прямая соединительная линия 98"/>
              <p:cNvCxnSpPr/>
              <p:nvPr/>
            </p:nvCxnSpPr>
            <p:spPr>
              <a:xfrm>
                <a:off x="6485622" y="4619563"/>
                <a:ext cx="121339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Прямая соединительная линия 99"/>
              <p:cNvCxnSpPr/>
              <p:nvPr/>
            </p:nvCxnSpPr>
            <p:spPr>
              <a:xfrm flipV="1">
                <a:off x="7698867" y="4516591"/>
                <a:ext cx="304895" cy="10297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Прямая соединительная линия 100"/>
              <p:cNvCxnSpPr/>
              <p:nvPr/>
            </p:nvCxnSpPr>
            <p:spPr>
              <a:xfrm>
                <a:off x="6485622" y="5635425"/>
                <a:ext cx="121339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Прямая соединительная линия 101"/>
              <p:cNvCxnSpPr/>
              <p:nvPr/>
            </p:nvCxnSpPr>
            <p:spPr>
              <a:xfrm flipV="1">
                <a:off x="7698867" y="5536260"/>
                <a:ext cx="304895" cy="10297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Прямая соединительная линия 102"/>
              <p:cNvCxnSpPr/>
              <p:nvPr/>
            </p:nvCxnSpPr>
            <p:spPr>
              <a:xfrm flipV="1">
                <a:off x="7693287" y="4868364"/>
                <a:ext cx="549303" cy="77522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Прямая соединительная линия 103"/>
              <p:cNvCxnSpPr/>
              <p:nvPr/>
            </p:nvCxnSpPr>
            <p:spPr>
              <a:xfrm>
                <a:off x="6495595" y="6617312"/>
                <a:ext cx="121339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Прямая соединительная линия 104"/>
              <p:cNvCxnSpPr/>
              <p:nvPr/>
            </p:nvCxnSpPr>
            <p:spPr>
              <a:xfrm flipV="1">
                <a:off x="7708988" y="6332582"/>
                <a:ext cx="519181" cy="28437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Прямая соединительная линия 105"/>
              <p:cNvCxnSpPr/>
              <p:nvPr/>
            </p:nvCxnSpPr>
            <p:spPr>
              <a:xfrm>
                <a:off x="9277788" y="2934176"/>
                <a:ext cx="225682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Прямая соединительная линия 106"/>
              <p:cNvCxnSpPr/>
              <p:nvPr/>
            </p:nvCxnSpPr>
            <p:spPr>
              <a:xfrm flipH="1" flipV="1">
                <a:off x="8694687" y="2408739"/>
                <a:ext cx="587828" cy="52543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Прямая соединительная линия 107"/>
              <p:cNvCxnSpPr/>
              <p:nvPr/>
            </p:nvCxnSpPr>
            <p:spPr>
              <a:xfrm flipH="1">
                <a:off x="9492521" y="3988945"/>
                <a:ext cx="202531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Прямая соединительная линия 108"/>
              <p:cNvCxnSpPr/>
              <p:nvPr/>
            </p:nvCxnSpPr>
            <p:spPr>
              <a:xfrm flipH="1" flipV="1">
                <a:off x="8694687" y="3413379"/>
                <a:ext cx="797834" cy="57556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Прямая соединительная линия 109"/>
              <p:cNvCxnSpPr/>
              <p:nvPr/>
            </p:nvCxnSpPr>
            <p:spPr>
              <a:xfrm flipH="1" flipV="1">
                <a:off x="9080860" y="3348195"/>
                <a:ext cx="410692" cy="63510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Прямая соединительная линия 110"/>
              <p:cNvCxnSpPr/>
              <p:nvPr/>
            </p:nvCxnSpPr>
            <p:spPr>
              <a:xfrm flipH="1">
                <a:off x="9174429" y="3990427"/>
                <a:ext cx="317123" cy="580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Прямая соединительная линия 111"/>
              <p:cNvCxnSpPr/>
              <p:nvPr/>
            </p:nvCxnSpPr>
            <p:spPr>
              <a:xfrm flipH="1">
                <a:off x="9277788" y="3988945"/>
                <a:ext cx="214733" cy="6184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Прямая соединительная линия 112"/>
              <p:cNvCxnSpPr/>
              <p:nvPr/>
            </p:nvCxnSpPr>
            <p:spPr>
              <a:xfrm flipH="1">
                <a:off x="9492521" y="3990427"/>
                <a:ext cx="202531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Прямая соединительная линия 113"/>
              <p:cNvCxnSpPr/>
              <p:nvPr/>
            </p:nvCxnSpPr>
            <p:spPr>
              <a:xfrm flipH="1">
                <a:off x="9492521" y="5377748"/>
                <a:ext cx="202531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Прямая соединительная линия 114"/>
              <p:cNvCxnSpPr/>
              <p:nvPr/>
            </p:nvCxnSpPr>
            <p:spPr>
              <a:xfrm flipH="1" flipV="1">
                <a:off x="8694687" y="3872024"/>
                <a:ext cx="796865" cy="15057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Прямая соединительная линия 115"/>
              <p:cNvCxnSpPr/>
              <p:nvPr/>
            </p:nvCxnSpPr>
            <p:spPr>
              <a:xfrm flipH="1">
                <a:off x="9492521" y="6616955"/>
                <a:ext cx="202531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Прямая соединительная линия 116"/>
              <p:cNvCxnSpPr/>
              <p:nvPr/>
            </p:nvCxnSpPr>
            <p:spPr>
              <a:xfrm flipH="1" flipV="1">
                <a:off x="8830009" y="4924517"/>
                <a:ext cx="654863" cy="16924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Прямая соединительная линия 117"/>
              <p:cNvCxnSpPr/>
              <p:nvPr/>
            </p:nvCxnSpPr>
            <p:spPr>
              <a:xfrm flipH="1" flipV="1">
                <a:off x="8913881" y="5836393"/>
                <a:ext cx="569726" cy="7805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Прямая соединительная линия 118"/>
              <p:cNvCxnSpPr/>
              <p:nvPr/>
            </p:nvCxnSpPr>
            <p:spPr>
              <a:xfrm flipH="1" flipV="1">
                <a:off x="8956814" y="6502216"/>
                <a:ext cx="528058" cy="1104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Группа 4"/>
            <p:cNvGrpSpPr/>
            <p:nvPr/>
          </p:nvGrpSpPr>
          <p:grpSpPr>
            <a:xfrm>
              <a:off x="1195760" y="2368334"/>
              <a:ext cx="4740601" cy="3939551"/>
              <a:chOff x="828096" y="2045073"/>
              <a:chExt cx="4740601" cy="3939551"/>
            </a:xfrm>
          </p:grpSpPr>
          <p:grpSp>
            <p:nvGrpSpPr>
              <p:cNvPr id="69" name="Группа 68"/>
              <p:cNvGrpSpPr/>
              <p:nvPr/>
            </p:nvGrpSpPr>
            <p:grpSpPr>
              <a:xfrm>
                <a:off x="828096" y="2045073"/>
                <a:ext cx="4740601" cy="3939551"/>
                <a:chOff x="1690645" y="1198058"/>
                <a:chExt cx="4740601" cy="3939551"/>
              </a:xfrm>
            </p:grpSpPr>
            <p:grpSp>
              <p:nvGrpSpPr>
                <p:cNvPr id="71" name="Группа 70"/>
                <p:cNvGrpSpPr/>
                <p:nvPr/>
              </p:nvGrpSpPr>
              <p:grpSpPr>
                <a:xfrm>
                  <a:off x="1690645" y="1198058"/>
                  <a:ext cx="4740601" cy="3939551"/>
                  <a:chOff x="6395284" y="516771"/>
                  <a:chExt cx="4724011" cy="3934765"/>
                </a:xfrm>
              </p:grpSpPr>
              <p:sp>
                <p:nvSpPr>
                  <p:cNvPr id="73" name="Шестиугольник 72"/>
                  <p:cNvSpPr/>
                  <p:nvPr/>
                </p:nvSpPr>
                <p:spPr>
                  <a:xfrm>
                    <a:off x="7509752" y="1770434"/>
                    <a:ext cx="1857983" cy="1643974"/>
                  </a:xfrm>
                  <a:prstGeom prst="hexagon">
                    <a:avLst/>
                  </a:prstGeom>
                  <a:solidFill>
                    <a:srgbClr val="B5DE99"/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4" name="Шестиугольник 73"/>
                  <p:cNvSpPr/>
                  <p:nvPr/>
                </p:nvSpPr>
                <p:spPr>
                  <a:xfrm>
                    <a:off x="7682247" y="516771"/>
                    <a:ext cx="1507787" cy="1328280"/>
                  </a:xfrm>
                  <a:prstGeom prst="hexagon">
                    <a:avLst/>
                  </a:prstGeom>
                  <a:solidFill>
                    <a:srgbClr val="C9E4FC"/>
                  </a:solidFill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ln>
                        <a:gradFill>
                          <a:gsLst>
                            <a:gs pos="0">
                              <a:schemeClr val="accent1">
                                <a:lumMod val="5000"/>
                                <a:lumOff val="95000"/>
                              </a:schemeClr>
                            </a:gs>
                            <a:gs pos="74000">
                              <a:schemeClr val="accent1">
                                <a:lumMod val="45000"/>
                                <a:lumOff val="55000"/>
                              </a:schemeClr>
                            </a:gs>
                            <a:gs pos="83000">
                              <a:schemeClr val="accent1">
                                <a:lumMod val="45000"/>
                                <a:lumOff val="55000"/>
                              </a:schemeClr>
                            </a:gs>
                            <a:gs pos="100000">
                              <a:schemeClr val="accent1">
                                <a:lumMod val="30000"/>
                                <a:lumOff val="70000"/>
                              </a:schemeClr>
                            </a:gs>
                          </a:gsLst>
                          <a:lin ang="5400000" scaled="1"/>
                        </a:gradFill>
                      </a:ln>
                    </a:endParaRPr>
                  </a:p>
                </p:txBody>
              </p:sp>
              <p:sp>
                <p:nvSpPr>
                  <p:cNvPr id="75" name="Шестиугольник 74"/>
                  <p:cNvSpPr/>
                  <p:nvPr/>
                </p:nvSpPr>
                <p:spPr>
                  <a:xfrm>
                    <a:off x="6424704" y="1494584"/>
                    <a:ext cx="1507787" cy="1328280"/>
                  </a:xfrm>
                  <a:prstGeom prst="hexagon">
                    <a:avLst/>
                  </a:prstGeom>
                  <a:solidFill>
                    <a:srgbClr val="C9E4FC"/>
                  </a:solidFill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6" name="Шестиугольник 75"/>
                  <p:cNvSpPr/>
                  <p:nvPr/>
                </p:nvSpPr>
                <p:spPr>
                  <a:xfrm>
                    <a:off x="8715980" y="3123256"/>
                    <a:ext cx="1507787" cy="1328280"/>
                  </a:xfrm>
                  <a:prstGeom prst="hexagon">
                    <a:avLst/>
                  </a:prstGeom>
                  <a:solidFill>
                    <a:srgbClr val="C9E4FC"/>
                  </a:solidFill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7" name="Шестиугольник 76"/>
                  <p:cNvSpPr/>
                  <p:nvPr/>
                </p:nvSpPr>
                <p:spPr>
                  <a:xfrm>
                    <a:off x="8921385" y="1041022"/>
                    <a:ext cx="2197910" cy="1918846"/>
                  </a:xfrm>
                  <a:prstGeom prst="hexagon">
                    <a:avLst/>
                  </a:prstGeom>
                  <a:solidFill>
                    <a:srgbClr val="C9E4FC"/>
                  </a:solidFill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8" name="Шестиугольник 77"/>
                  <p:cNvSpPr/>
                  <p:nvPr/>
                </p:nvSpPr>
                <p:spPr>
                  <a:xfrm>
                    <a:off x="6788601" y="3123256"/>
                    <a:ext cx="1507787" cy="1328280"/>
                  </a:xfrm>
                  <a:prstGeom prst="hexagon">
                    <a:avLst/>
                  </a:prstGeom>
                  <a:solidFill>
                    <a:srgbClr val="C9E4FC"/>
                  </a:solidFill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9" name="TextBox 78"/>
                  <p:cNvSpPr txBox="1"/>
                  <p:nvPr/>
                </p:nvSpPr>
                <p:spPr>
                  <a:xfrm>
                    <a:off x="7723760" y="858883"/>
                    <a:ext cx="1429966" cy="584775"/>
                  </a:xfrm>
                  <a:prstGeom prst="rect">
                    <a:avLst/>
                  </a:prstGeom>
                  <a:noFill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txBody>
                  <a:bodyPr wrap="square" rtlCol="0">
                    <a:spAutoFit/>
                    <a:sp3d extrusionH="57150">
                      <a:bevelT w="82550" h="38100" prst="coolSlant"/>
                    </a:sp3d>
                  </a:bodyPr>
                  <a:lstStyle/>
                  <a:p>
                    <a:pPr algn="ctr"/>
                    <a:r>
                      <a:rPr lang="ru-RU" sz="1600" b="1"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Соблюдение ПДД</a:t>
                    </a:r>
                  </a:p>
                </p:txBody>
              </p:sp>
              <p:sp>
                <p:nvSpPr>
                  <p:cNvPr id="80" name="TextBox 79"/>
                  <p:cNvSpPr txBox="1"/>
                  <p:nvPr/>
                </p:nvSpPr>
                <p:spPr>
                  <a:xfrm>
                    <a:off x="9094940" y="1597982"/>
                    <a:ext cx="1902184" cy="645546"/>
                  </a:xfrm>
                  <a:prstGeom prst="rect">
                    <a:avLst/>
                  </a:prstGeom>
                  <a:noFill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txBody>
                  <a:bodyPr wrap="square" rtlCol="0">
                    <a:spAutoFit/>
                    <a:sp3d extrusionH="57150">
                      <a:bevelT w="82550" h="38100" prst="coolSlant"/>
                    </a:sp3d>
                  </a:bodyPr>
                  <a:lstStyle/>
                  <a:p>
                    <a:pPr algn="ctr"/>
                    <a:r>
                      <a:rPr lang="ru-RU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Защитная мотоэкипировка</a:t>
                    </a:r>
                  </a:p>
                </p:txBody>
              </p:sp>
              <p:sp>
                <p:nvSpPr>
                  <p:cNvPr id="81" name="TextBox 80"/>
                  <p:cNvSpPr txBox="1"/>
                  <p:nvPr/>
                </p:nvSpPr>
                <p:spPr>
                  <a:xfrm>
                    <a:off x="8715980" y="3484120"/>
                    <a:ext cx="1507787" cy="692497"/>
                  </a:xfrm>
                  <a:prstGeom prst="rect">
                    <a:avLst/>
                  </a:prstGeom>
                  <a:noFill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txBody>
                  <a:bodyPr wrap="square" rtlCol="0">
                    <a:spAutoFit/>
                    <a:sp3d extrusionH="57150">
                      <a:bevelT w="82550" h="38100" prst="coolSlant"/>
                    </a:sp3d>
                  </a:bodyPr>
                  <a:lstStyle/>
                  <a:p>
                    <a:pPr algn="ctr"/>
                    <a:r>
                      <a:rPr lang="ru-RU" sz="1300" b="1"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Внимательность </a:t>
                    </a:r>
                  </a:p>
                  <a:p>
                    <a:pPr algn="ctr"/>
                    <a:r>
                      <a:rPr lang="ru-RU" sz="1300" b="1"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и концентрация </a:t>
                    </a:r>
                  </a:p>
                  <a:p>
                    <a:pPr algn="ctr"/>
                    <a:r>
                      <a:rPr lang="ru-RU" sz="1300" b="1"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на дороге</a:t>
                    </a:r>
                  </a:p>
                </p:txBody>
              </p:sp>
              <p:sp>
                <p:nvSpPr>
                  <p:cNvPr id="82" name="TextBox 81"/>
                  <p:cNvSpPr txBox="1"/>
                  <p:nvPr/>
                </p:nvSpPr>
                <p:spPr>
                  <a:xfrm>
                    <a:off x="6395284" y="1748340"/>
                    <a:ext cx="1507787" cy="737767"/>
                  </a:xfrm>
                  <a:prstGeom prst="rect">
                    <a:avLst/>
                  </a:prstGeom>
                  <a:noFill/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1400" b="1"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Безопасный стиль управления</a:t>
                    </a:r>
                  </a:p>
                </p:txBody>
              </p:sp>
            </p:grpSp>
            <p:sp>
              <p:nvSpPr>
                <p:cNvPr id="72" name="TextBox 71"/>
                <p:cNvSpPr txBox="1"/>
                <p:nvPr/>
              </p:nvSpPr>
              <p:spPr>
                <a:xfrm>
                  <a:off x="2090640" y="3978044"/>
                  <a:ext cx="1507787" cy="954107"/>
                </a:xfrm>
                <a:prstGeom prst="rect">
                  <a:avLst/>
                </a:prstGeom>
                <a:noFill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400" b="1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Соблюдение условий для передвижения </a:t>
                  </a:r>
                </a:p>
                <a:p>
                  <a:pPr algn="ctr"/>
                  <a:r>
                    <a:rPr lang="ru-RU" sz="1400" b="1">
                      <a:latin typeface="PT Astra Serif" panose="020a0603040505020204" pitchFamily="18" charset="-52"/>
                      <a:ea typeface="PT Astra Serif" panose="020a0603040505020204" pitchFamily="18" charset="-52"/>
                    </a:rPr>
                    <a:t>по дорогам</a:t>
                  </a:r>
                </a:p>
              </p:txBody>
            </p:sp>
          </p:grpSp>
          <p:sp>
            <p:nvSpPr>
              <p:cNvPr id="120" name="TextBox 119"/>
              <p:cNvSpPr txBox="1"/>
              <p:nvPr/>
            </p:nvSpPr>
            <p:spPr>
              <a:xfrm>
                <a:off x="2131715" y="3938582"/>
                <a:ext cx="15922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>
                    <a:ln>
                      <a:solidFill>
                        <a:schemeClr val="tx1"/>
                      </a:solidFill>
                    </a:ln>
                    <a:solidFill>
                      <a:srgbClr val="C00000"/>
                    </a:solidFill>
                    <a:latin typeface="PT Astra Serif" panose="020a0603040505020204" pitchFamily="18" charset="-52"/>
                    <a:ea typeface="PT Astra Serif" panose="020a0603040505020204" pitchFamily="18" charset="-52"/>
                  </a:rPr>
                  <a:t>Безопасность</a:t>
                </a:r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192346" y="1697109"/>
              <a:ext cx="6500645" cy="66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ru-RU" sz="2200" b="1">
                  <a:ln>
                    <a:solidFill>
                      <a:srgbClr val="270832"/>
                    </a:solidFill>
                  </a:ln>
                  <a:solidFill>
                    <a:srgbClr val="28357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T Astra Serif" panose="020a0603040505020204" pitchFamily="18" charset="-52"/>
                  <a:ea typeface="PT Astra Serif" panose="020a0603040505020204" pitchFamily="18" charset="-52"/>
                </a:rPr>
                <a:t>Ключевые </a:t>
              </a:r>
              <a:r>
                <a:rPr lang="ru-RU" sz="2200" b="1" smtClean="0">
                  <a:ln>
                    <a:solidFill>
                      <a:srgbClr val="270832"/>
                    </a:solidFill>
                  </a:ln>
                  <a:solidFill>
                    <a:srgbClr val="28357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T Astra Serif" panose="020a0603040505020204" pitchFamily="18" charset="-52"/>
                  <a:ea typeface="PT Astra Serif" panose="020a0603040505020204" pitchFamily="18" charset="-52"/>
                </a:rPr>
                <a:t>элементы </a:t>
              </a:r>
            </a:p>
            <a:p>
              <a:pPr algn="ctr">
                <a:lnSpc>
                  <a:spcPct val="85000"/>
                </a:lnSpc>
              </a:pPr>
              <a:r>
                <a:rPr lang="ru-RU" sz="2200" b="1" smtClean="0">
                  <a:ln>
                    <a:solidFill>
                      <a:srgbClr val="270832"/>
                    </a:solidFill>
                  </a:ln>
                  <a:solidFill>
                    <a:srgbClr val="28357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T Astra Serif" panose="020a0603040505020204" pitchFamily="18" charset="-52"/>
                  <a:ea typeface="PT Astra Serif" panose="020a0603040505020204" pitchFamily="18" charset="-52"/>
                </a:rPr>
                <a:t>безопасного передвижения на мототехнике</a:t>
              </a:r>
              <a:endParaRPr lang="ru-RU" sz="2200" b="1">
                <a:ln>
                  <a:solidFill>
                    <a:srgbClr val="270832"/>
                  </a:solidFill>
                </a:ln>
                <a:solidFill>
                  <a:srgbClr val="283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5042473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Тема Office">
  <a:themeElements>
    <a:clrScheme name="ГУОБДД">
      <a:dk1>
        <a:srgbClr val="000000"/>
      </a:dk1>
      <a:lt1>
        <a:srgbClr val="FFFFFF"/>
      </a:lt1>
      <a:dk2>
        <a:srgbClr val="0F1B3C"/>
      </a:dk2>
      <a:lt2>
        <a:srgbClr val="E8E8EB"/>
      </a:lt2>
      <a:accent1>
        <a:srgbClr val="497CBF"/>
      </a:accent1>
      <a:accent2>
        <a:srgbClr val="81BA47"/>
      </a:accent2>
      <a:accent3>
        <a:srgbClr val="0E8760"/>
      </a:accent3>
      <a:accent4>
        <a:srgbClr val="FDD144"/>
      </a:accent4>
      <a:accent5>
        <a:srgbClr val="FE6432"/>
      </a:accent5>
      <a:accent6>
        <a:srgbClr val="B80101"/>
      </a:accent6>
      <a:hlink>
        <a:srgbClr val="0563C1"/>
      </a:hlink>
      <a:folHlink>
        <a:srgbClr val="240B51"/>
      </a:folHlink>
    </a:clrScheme>
    <a:fontScheme name="Другая 1">
      <a:majorFont>
        <a:latin typeface="Clear Sans Medium"/>
        <a:ea typeface="Arial"/>
        <a:cs typeface="Arial"/>
      </a:majorFont>
      <a:minorFont>
        <a:latin typeface="Clear Sans"/>
        <a:ea typeface="Arial"/>
        <a:cs typeface="Arial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r="http://schemas.openxmlformats.org/officeDocument/2006/relationships" xmlns:a="http://schemas.openxmlformats.org/drawingml/2006/main">
  <a:clrScheme name="ГУОБДД">
    <a:dk1>
      <a:srgbClr val="000000"/>
    </a:dk1>
    <a:lt1>
      <a:srgbClr val="FFFFFF"/>
    </a:lt1>
    <a:dk2>
      <a:srgbClr val="0F1B3C"/>
    </a:dk2>
    <a:lt2>
      <a:srgbClr val="E8E8EB"/>
    </a:lt2>
    <a:accent1>
      <a:srgbClr val="497CBF"/>
    </a:accent1>
    <a:accent2>
      <a:srgbClr val="81BA47"/>
    </a:accent2>
    <a:accent3>
      <a:srgbClr val="0E8760"/>
    </a:accent3>
    <a:accent4>
      <a:srgbClr val="FDD144"/>
    </a:accent4>
    <a:accent5>
      <a:srgbClr val="FE6432"/>
    </a:accent5>
    <a:accent6>
      <a:srgbClr val="B80101"/>
    </a:accent6>
    <a:hlink>
      <a:srgbClr val="0563C1"/>
    </a:hlink>
    <a:folHlink>
      <a:srgbClr val="240B51"/>
    </a:folHlink>
  </a:clrScheme>
</a:themeOverrid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Широкоэкранный</PresentationFormat>
  <Paragraphs>285</Paragraphs>
  <Slides>20</Slides>
  <Notes>0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baseType="lpstr" size="36">
      <vt:lpstr>Arial</vt:lpstr>
      <vt:lpstr>Clear Sans Medium</vt:lpstr>
      <vt:lpstr>Clear Sans</vt:lpstr>
      <vt:lpstr>Montserrat</vt:lpstr>
      <vt:lpstr>Times New Roman</vt:lpstr>
      <vt:lpstr>Lato</vt:lpstr>
      <vt:lpstr>Clear Sans Thin</vt:lpstr>
      <vt:lpstr>Wingdings</vt:lpstr>
      <vt:lpstr>Calibri Light</vt:lpstr>
      <vt:lpstr>Calibri</vt:lpstr>
      <vt:lpstr>PT Astra Serif</vt:lpstr>
      <vt:lpstr>Segoe Print</vt:lpstr>
      <vt:lpstr>Arial Black</vt:lpstr>
      <vt:lpstr>-apple-system</vt:lpstr>
      <vt:lpstr>Symbol</vt:lpstr>
      <vt:lpstr>Тема Office</vt:lpstr>
      <vt:lpstr>НА МОТОТРАНСПОРТЕ ПО ПРАВИЛАМ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revision>1</cp:revision>
  <dcterms:created xsi:type="dcterms:W3CDTF">2025-02-06T06:31:50Z</dcterms:created>
  <dcterms:modified xsi:type="dcterms:W3CDTF">2026-03-16T12:01:34Z</dcterms:modified>
</cp:coreProperties>
</file>